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555" r:id="rId2"/>
  </p:sldMasterIdLst>
  <p:notesMasterIdLst>
    <p:notesMasterId r:id="rId20"/>
  </p:notesMasterIdLst>
  <p:handoutMasterIdLst>
    <p:handoutMasterId r:id="rId21"/>
  </p:handoutMasterIdLst>
  <p:sldIdLst>
    <p:sldId id="479" r:id="rId3"/>
    <p:sldId id="676" r:id="rId4"/>
    <p:sldId id="677" r:id="rId5"/>
    <p:sldId id="678" r:id="rId6"/>
    <p:sldId id="679" r:id="rId7"/>
    <p:sldId id="680" r:id="rId8"/>
    <p:sldId id="681" r:id="rId9"/>
    <p:sldId id="682" r:id="rId10"/>
    <p:sldId id="683" r:id="rId11"/>
    <p:sldId id="684" r:id="rId12"/>
    <p:sldId id="685" r:id="rId13"/>
    <p:sldId id="687" r:id="rId14"/>
    <p:sldId id="651" r:id="rId15"/>
    <p:sldId id="686" r:id="rId16"/>
    <p:sldId id="672" r:id="rId17"/>
    <p:sldId id="653" r:id="rId18"/>
    <p:sldId id="661" r:id="rId19"/>
  </p:sldIdLst>
  <p:sldSz cx="21607463" cy="12152313"/>
  <p:notesSz cx="6858000" cy="9144000"/>
  <p:defaultTextStyle>
    <a:defPPr>
      <a:defRPr lang="fr-FR"/>
    </a:defPPr>
    <a:lvl1pPr algn="l" defTabSz="1077913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1077913" indent="-620713" algn="l" defTabSz="1077913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2157413" indent="-1243013" algn="l" defTabSz="1077913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3238500" indent="-1866900" algn="l" defTabSz="1077913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4316413" indent="-2487613" algn="l" defTabSz="1077913" rtl="0" fontAlgn="base">
      <a:spcBef>
        <a:spcPct val="0"/>
      </a:spcBef>
      <a:spcAft>
        <a:spcPct val="0"/>
      </a:spcAft>
      <a:defRPr sz="57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57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57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57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57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828">
          <p15:clr>
            <a:srgbClr val="A4A3A4"/>
          </p15:clr>
        </p15:guide>
        <p15:guide id="2" pos="68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0FE"/>
    <a:srgbClr val="C30000"/>
    <a:srgbClr val="29ABE2"/>
    <a:srgbClr val="0076FF"/>
    <a:srgbClr val="0049FF"/>
    <a:srgbClr val="E346FF"/>
    <a:srgbClr val="AE40FF"/>
    <a:srgbClr val="87D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7750" autoAdjust="0"/>
  </p:normalViewPr>
  <p:slideViewPr>
    <p:cSldViewPr snapToGrid="0" snapToObjects="1">
      <p:cViewPr varScale="1">
        <p:scale>
          <a:sx n="62" d="100"/>
          <a:sy n="62" d="100"/>
        </p:scale>
        <p:origin x="216" y="296"/>
      </p:cViewPr>
      <p:guideLst>
        <p:guide orient="horz" pos="3828"/>
        <p:guide pos="68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368"/>
    </p:cViewPr>
  </p:sorterViewPr>
  <p:notesViewPr>
    <p:cSldViewPr snapToGrid="0" snapToObjects="1">
      <p:cViewPr varScale="1">
        <p:scale>
          <a:sx n="58" d="100"/>
          <a:sy n="58" d="100"/>
        </p:scale>
        <p:origin x="-404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080272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1080272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871D67C1-A1DF-0F46-A849-1CE560400F5C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  <p:sp>
        <p:nvSpPr>
          <p:cNvPr id="8" name="Espace réservé du titre 1"/>
          <p:cNvSpPr txBox="1">
            <a:spLocks/>
          </p:cNvSpPr>
          <p:nvPr/>
        </p:nvSpPr>
        <p:spPr bwMode="auto">
          <a:xfrm>
            <a:off x="-28590" y="8655411"/>
            <a:ext cx="2441590" cy="487002"/>
          </a:xfrm>
          <a:prstGeom prst="rect">
            <a:avLst/>
          </a:prstGeom>
          <a:noFill/>
          <a:ln>
            <a:noFill/>
          </a:ln>
        </p:spPr>
        <p:txBody>
          <a:bodyPr lIns="216032" tIns="108017" rIns="216032" bIns="108017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80165" eaLnBrk="1" hangingPunct="1">
              <a:defRPr/>
            </a:pPr>
            <a:r>
              <a:rPr lang="fr-CH" sz="1900" b="1" dirty="0">
                <a:solidFill>
                  <a:srgbClr val="595959"/>
                </a:solidFill>
                <a:latin typeface="Arial Narrow"/>
                <a:cs typeface="Arial Narrow"/>
              </a:rPr>
              <a:t>CS522-POCS</a:t>
            </a:r>
            <a:r>
              <a:rPr lang="fr-CH" sz="1900" dirty="0">
                <a:solidFill>
                  <a:srgbClr val="7F7F7F"/>
                </a:solidFill>
                <a:latin typeface="Arial Narrow"/>
                <a:cs typeface="Arial Narrow"/>
              </a:rPr>
              <a:t>| 2013</a:t>
            </a:r>
            <a:endParaRPr lang="fr-FR" sz="1900" dirty="0">
              <a:solidFill>
                <a:srgbClr val="7F7F7F"/>
              </a:solidFill>
              <a:latin typeface="Arial Narrow"/>
              <a:cs typeface="Arial Narrow"/>
            </a:endParaRPr>
          </a:p>
        </p:txBody>
      </p:sp>
      <p:pic>
        <p:nvPicPr>
          <p:cNvPr id="9" name="Image 28" descr="epfl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2" y="0"/>
            <a:ext cx="1493838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230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080272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1080272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35DD7F0D-A112-124F-8C85-C173E66AA9A6}" type="datetimeFigureOut">
              <a:rPr lang="fr-FR"/>
              <a:pPr>
                <a:defRPr/>
              </a:pPr>
              <a:t>11/10/2023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H" noProof="0"/>
              <a:t>Cliquez pour modifier les styles du texte du masque</a:t>
            </a:r>
          </a:p>
          <a:p>
            <a:pPr lvl="1"/>
            <a:r>
              <a:rPr lang="fr-CH" noProof="0"/>
              <a:t>Deuxième niveau</a:t>
            </a:r>
          </a:p>
          <a:p>
            <a:pPr lvl="2"/>
            <a:r>
              <a:rPr lang="fr-CH" noProof="0"/>
              <a:t>Troisième niveau</a:t>
            </a:r>
          </a:p>
          <a:p>
            <a:pPr lvl="3"/>
            <a:r>
              <a:rPr lang="fr-CH" noProof="0"/>
              <a:t>Quatrième niveau</a:t>
            </a:r>
          </a:p>
          <a:p>
            <a:pPr lvl="4"/>
            <a:r>
              <a:rPr lang="fr-CH" noProof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080272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1080272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E3E4E141-CB2E-8848-9D91-EA15838E7C3D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55883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077913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1077913" algn="l" defTabSz="1077913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2157413" algn="l" defTabSz="1077913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3238500" algn="l" defTabSz="1077913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4316413" algn="l" defTabSz="1077913" rtl="0" eaLnBrk="0" fontAlgn="base" hangingPunct="0">
      <a:spcBef>
        <a:spcPct val="30000"/>
      </a:spcBef>
      <a:spcAft>
        <a:spcPct val="0"/>
      </a:spcAft>
      <a:defRPr sz="28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5400829" algn="l" defTabSz="1080165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6480995" algn="l" defTabSz="1080165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7561160" algn="l" defTabSz="1080165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8641326" algn="l" defTabSz="1080165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AKA  Redundancy, Votin</a:t>
            </a:r>
            <a:r>
              <a:rPr lang="en-US" baseline="0" dirty="0"/>
              <a:t>g and Consensus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E4E141-CB2E-8848-9D91-EA15838E7C3D}" type="slidenum">
              <a:rPr lang="fr-FR" smtClean="0"/>
              <a:pPr>
                <a:defRPr/>
              </a:pPr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7992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r>
              <a:rPr lang="en-US" sz="1700" dirty="0">
                <a:latin typeface="Lucida Grande" charset="0"/>
                <a:cs typeface="Lucida Grande" charset="0"/>
                <a:sym typeface="Lucida Grande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0333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E4E141-CB2E-8848-9D91-EA15838E7C3D}" type="slidenum">
              <a:rPr lang="fr-FR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6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E4E141-CB2E-8848-9D91-EA15838E7C3D}" type="slidenum">
              <a:rPr lang="fr-FR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00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14488-B27D-4A6F-95E3-CB55777B7521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45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3E4E141-CB2E-8848-9D91-EA15838E7C3D}" type="slidenum">
              <a:rPr lang="fr-FR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45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9930" y="4861441"/>
            <a:ext cx="5679440" cy="460557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endParaRPr lang="en-US" sz="1700" dirty="0">
              <a:latin typeface="Lucida Grande" charset="0"/>
              <a:cs typeface="Lucida Grande" charset="0"/>
              <a:sym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epfl.ch/campus/events/fr/celebration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epfl.ch/campus/events/fr/celebration/" TargetMode="Externa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epfl.ch/campus/events/fr/celebration/" TargetMode="Externa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epfl.ch/campus/events/fr/celebration/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epfl.ch/campus/events/fr/celebration/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epfl.ch/campus/events/fr/celebration/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epfl.ch/campus/events/fr/celebration/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epfl.ch/campus/events/fr/celebration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epfl.ch/campus/events/fr/celebration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epfl.ch/campus/events/fr/celebration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epfl.ch/campus/events/fr/celebratio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epfl.ch/campus/events/fr/celebratio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epfl.ch/campus/events/fr/celebration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epfl.ch/campus/events/fr/celebration/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C Vide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4799" y="6126858"/>
            <a:ext cx="18624734" cy="1086925"/>
          </a:xfrm>
          <a:prstGeom prst="rect">
            <a:avLst/>
          </a:prstGeom>
        </p:spPr>
        <p:txBody>
          <a:bodyPr vert="horz" lIns="91431" tIns="45715" rIns="91431" bIns="45715"/>
          <a:lstStyle>
            <a:lvl1pPr>
              <a:defRPr lang="en-US" sz="6500" kern="1200" spc="236" dirty="0">
                <a:solidFill>
                  <a:srgbClr val="000000"/>
                </a:solidFill>
                <a:latin typeface="Impact"/>
                <a:ea typeface="ＭＳ Ｐゴシック" charset="0"/>
                <a:cs typeface="Impact"/>
              </a:defRPr>
            </a:lvl1pPr>
          </a:lstStyle>
          <a:p>
            <a:r>
              <a:rPr lang="fr-CH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034798" y="7992178"/>
            <a:ext cx="13092127" cy="906462"/>
          </a:xfrm>
          <a:prstGeom prst="rect">
            <a:avLst/>
          </a:prstGeom>
        </p:spPr>
        <p:txBody>
          <a:bodyPr vert="horz" lIns="91431" tIns="45715" rIns="91431" bIns="45715"/>
          <a:lstStyle>
            <a:lvl1pPr marL="685733" indent="-685733">
              <a:buFontTx/>
              <a:buNone/>
              <a:defRPr lang="fr-CH" b="1" dirty="0" smtClean="0">
                <a:solidFill>
                  <a:srgbClr val="C30000"/>
                </a:solidFill>
                <a:latin typeface="Arial Narrow" charset="0"/>
                <a:cs typeface="Arial Narrow" charset="0"/>
              </a:defRPr>
            </a:lvl1pPr>
          </a:lstStyle>
          <a:p>
            <a:pPr lvl="0"/>
            <a:r>
              <a:rPr lang="fr-CH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035249" y="8898640"/>
            <a:ext cx="13091676" cy="830014"/>
          </a:xfrm>
          <a:prstGeom prst="rect">
            <a:avLst/>
          </a:prstGeom>
        </p:spPr>
        <p:txBody>
          <a:bodyPr vert="horz" lIns="91431" tIns="45715" rIns="91431" bIns="45715"/>
          <a:lstStyle>
            <a:lvl1pPr marL="685733" indent="-685733">
              <a:buFontTx/>
              <a:buNone/>
              <a:defRPr lang="fr-CH" dirty="0" smtClean="0">
                <a:solidFill>
                  <a:schemeClr val="tx1"/>
                </a:solidFill>
                <a:latin typeface="Arial Narrow" charset="0"/>
                <a:cs typeface="Arial Narrow" charset="0"/>
              </a:defRPr>
            </a:lvl1pPr>
          </a:lstStyle>
          <a:p>
            <a:pPr lvl="0"/>
            <a:r>
              <a:rPr lang="fr-CH"/>
              <a:t>Click to edit Master text styles</a:t>
            </a:r>
          </a:p>
        </p:txBody>
      </p:sp>
      <p:pic>
        <p:nvPicPr>
          <p:cNvPr id="7" name="Picture 6" descr="cid:image002.png@01D4FB4A.530ADEC0">
            <a:hlinkClick r:id="rId2"/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247" y="1693333"/>
            <a:ext cx="2604485" cy="7789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2365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 et fi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 txBox="1">
            <a:spLocks/>
          </p:cNvSpPr>
          <p:nvPr userDrawn="1"/>
        </p:nvSpPr>
        <p:spPr>
          <a:xfrm>
            <a:off x="20391461" y="11296655"/>
            <a:ext cx="1238249" cy="566737"/>
          </a:xfrm>
          <a:prstGeom prst="rect">
            <a:avLst/>
          </a:prstGeom>
          <a:noFill/>
        </p:spPr>
        <p:txBody>
          <a:bodyPr lIns="215627" tIns="107812" rIns="215627" bIns="107812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78148" eaLnBrk="1" hangingPunct="1">
              <a:defRPr/>
            </a:pPr>
            <a:fld id="{E472EBCF-A612-524A-A4DB-2BD63F60106E}" type="slidenum">
              <a:rPr lang="fr-FR" sz="1900" smtClean="0">
                <a:solidFill>
                  <a:prstClr val="white">
                    <a:lumMod val="65000"/>
                  </a:prstClr>
                </a:solidFill>
                <a:latin typeface="Arial Narrow"/>
                <a:cs typeface="Arial Narrow"/>
              </a:rPr>
              <a:pPr algn="r" defTabSz="1078148" eaLnBrk="1" hangingPunct="1">
                <a:defRPr/>
              </a:pPr>
              <a:t>‹#›</a:t>
            </a:fld>
            <a:endParaRPr lang="fr-FR" sz="1900" dirty="0">
              <a:solidFill>
                <a:prstClr val="white">
                  <a:lumMod val="65000"/>
                </a:prstClr>
              </a:solidFill>
              <a:latin typeface="Arial Narrow"/>
              <a:cs typeface="Arial Narrow"/>
            </a:endParaRPr>
          </a:p>
        </p:txBody>
      </p:sp>
      <p:grpSp>
        <p:nvGrpSpPr>
          <p:cNvPr id="6" name="Grouper 4"/>
          <p:cNvGrpSpPr>
            <a:grpSpLocks/>
          </p:cNvGrpSpPr>
          <p:nvPr userDrawn="1"/>
        </p:nvGrpSpPr>
        <p:grpSpPr bwMode="auto">
          <a:xfrm>
            <a:off x="1610" y="1563690"/>
            <a:ext cx="21607461" cy="225426"/>
            <a:chOff x="891" y="1433935"/>
            <a:chExt cx="19805650" cy="206338"/>
          </a:xfrm>
        </p:grpSpPr>
        <p:sp>
          <p:nvSpPr>
            <p:cNvPr id="7" name="Rectangle 6"/>
            <p:cNvSpPr/>
            <p:nvPr userDrawn="1"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78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5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78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500">
                <a:solidFill>
                  <a:prstClr val="white"/>
                </a:solidFill>
              </a:endParaRPr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4731" y="323228"/>
            <a:ext cx="18298950" cy="1473370"/>
          </a:xfrm>
          <a:prstGeom prst="rect">
            <a:avLst/>
          </a:prstGeom>
        </p:spPr>
        <p:txBody>
          <a:bodyPr lIns="215627" tIns="107812" rIns="215627" bIns="107812"/>
          <a:lstStyle>
            <a:lvl1pPr>
              <a:spcAft>
                <a:spcPts val="2833"/>
              </a:spcAft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  <p:pic>
        <p:nvPicPr>
          <p:cNvPr id="9" name="Picture 8" descr="cid:image002.png@01D4FB4A.530ADEC0">
            <a:hlinkClick r:id="rId2"/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681" y="575724"/>
            <a:ext cx="1588484" cy="51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sans fi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 txBox="1">
            <a:spLocks/>
          </p:cNvSpPr>
          <p:nvPr userDrawn="1"/>
        </p:nvSpPr>
        <p:spPr>
          <a:xfrm>
            <a:off x="20391461" y="11296655"/>
            <a:ext cx="1238249" cy="566737"/>
          </a:xfrm>
          <a:prstGeom prst="rect">
            <a:avLst/>
          </a:prstGeom>
          <a:noFill/>
        </p:spPr>
        <p:txBody>
          <a:bodyPr lIns="215627" tIns="107812" rIns="215627" bIns="107812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78148" eaLnBrk="1" hangingPunct="1">
              <a:defRPr/>
            </a:pPr>
            <a:fld id="{88561252-B6AD-B041-B721-F6995A6846B0}" type="slidenum">
              <a:rPr lang="fr-FR" sz="1900" smtClean="0">
                <a:solidFill>
                  <a:prstClr val="white">
                    <a:lumMod val="65000"/>
                  </a:prstClr>
                </a:solidFill>
                <a:latin typeface="Arial Narrow"/>
                <a:cs typeface="Arial Narrow"/>
              </a:rPr>
              <a:pPr algn="r" defTabSz="1078148" eaLnBrk="1" hangingPunct="1">
                <a:defRPr/>
              </a:pPr>
              <a:t>‹#›</a:t>
            </a:fld>
            <a:endParaRPr lang="fr-FR" sz="1900" dirty="0">
              <a:solidFill>
                <a:prstClr val="white">
                  <a:lumMod val="65000"/>
                </a:prstClr>
              </a:solidFill>
              <a:latin typeface="Arial Narrow"/>
              <a:cs typeface="Arial Narrow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4731" y="323225"/>
            <a:ext cx="18298950" cy="1442679"/>
          </a:xfrm>
          <a:prstGeom prst="rect">
            <a:avLst/>
          </a:prstGeom>
        </p:spPr>
        <p:txBody>
          <a:bodyPr lIns="215627" tIns="107812" rIns="215627" bIns="107812"/>
          <a:lstStyle>
            <a:lvl1pPr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  <p:pic>
        <p:nvPicPr>
          <p:cNvPr id="5" name="Picture 4" descr="cid:image002.png@01D4FB4A.530ADEC0">
            <a:hlinkClick r:id="rId2"/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681" y="536579"/>
            <a:ext cx="1588484" cy="51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itre 1"/>
          <p:cNvSpPr txBox="1">
            <a:spLocks/>
          </p:cNvSpPr>
          <p:nvPr userDrawn="1"/>
        </p:nvSpPr>
        <p:spPr>
          <a:xfrm>
            <a:off x="20391461" y="11296655"/>
            <a:ext cx="1238249" cy="566737"/>
          </a:xfrm>
          <a:prstGeom prst="rect">
            <a:avLst/>
          </a:prstGeom>
          <a:noFill/>
        </p:spPr>
        <p:txBody>
          <a:bodyPr lIns="215627" tIns="107812" rIns="215627" bIns="107812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78148" eaLnBrk="1" hangingPunct="1">
              <a:defRPr/>
            </a:pPr>
            <a:fld id="{C234159F-8F6C-CB43-B3DF-8CD9B4A663E8}" type="slidenum">
              <a:rPr lang="fr-FR" sz="1900" smtClean="0">
                <a:solidFill>
                  <a:prstClr val="white">
                    <a:lumMod val="65000"/>
                  </a:prstClr>
                </a:solidFill>
                <a:latin typeface="Arial Narrow"/>
                <a:cs typeface="Arial Narrow"/>
              </a:rPr>
              <a:pPr algn="r" defTabSz="1078148" eaLnBrk="1" hangingPunct="1">
                <a:defRPr/>
              </a:pPr>
              <a:t>‹#›</a:t>
            </a:fld>
            <a:endParaRPr lang="fr-FR" sz="1900" dirty="0">
              <a:solidFill>
                <a:prstClr val="white">
                  <a:lumMod val="65000"/>
                </a:prstClr>
              </a:solidFill>
              <a:latin typeface="Arial Narrow"/>
              <a:cs typeface="Arial Narrow"/>
            </a:endParaRPr>
          </a:p>
        </p:txBody>
      </p:sp>
      <p:grpSp>
        <p:nvGrpSpPr>
          <p:cNvPr id="6" name="Grouper 4"/>
          <p:cNvGrpSpPr>
            <a:grpSpLocks/>
          </p:cNvGrpSpPr>
          <p:nvPr userDrawn="1"/>
        </p:nvGrpSpPr>
        <p:grpSpPr bwMode="auto">
          <a:xfrm>
            <a:off x="1610" y="1563690"/>
            <a:ext cx="21607461" cy="225426"/>
            <a:chOff x="891" y="1433935"/>
            <a:chExt cx="19805650" cy="206338"/>
          </a:xfrm>
        </p:grpSpPr>
        <p:sp>
          <p:nvSpPr>
            <p:cNvPr id="7" name="Rectangle 6"/>
            <p:cNvSpPr/>
            <p:nvPr userDrawn="1"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78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5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78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500">
                <a:solidFill>
                  <a:prstClr val="white"/>
                </a:solidFill>
              </a:endParaRPr>
            </a:p>
          </p:txBody>
        </p:sp>
      </p:grp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94449" y="2347950"/>
            <a:ext cx="19965083" cy="8601482"/>
          </a:xfrm>
          <a:prstGeom prst="rect">
            <a:avLst/>
          </a:prstGeom>
        </p:spPr>
        <p:txBody>
          <a:bodyPr lIns="0" tIns="0" rIns="0" bIns="0"/>
          <a:lstStyle>
            <a:lvl1pPr marL="1078148" indent="-56878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0000"/>
              </a:buClr>
              <a:buSzPct val="100000"/>
              <a:buFont typeface="Lucida Grande"/>
              <a:buChar char="●"/>
              <a:defRPr sz="52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08664" indent="-568785">
              <a:spcBef>
                <a:spcPts val="709"/>
              </a:spcBef>
              <a:buClr>
                <a:srgbClr val="C30000"/>
              </a:buClr>
              <a:buSzPct val="90000"/>
              <a:buFont typeface="Lucida Grande"/>
              <a:buChar char="●"/>
              <a:defRPr sz="4000" b="0" i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757113" indent="-495874">
              <a:spcBef>
                <a:spcPts val="709"/>
              </a:spcBef>
              <a:buClr>
                <a:srgbClr val="C30000"/>
              </a:buClr>
              <a:buSzPct val="80000"/>
              <a:buFont typeface="Lucida Grande"/>
              <a:buChar char="●"/>
              <a:defRPr sz="3100" b="0" i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 marL="1235815" indent="0">
              <a:buNone/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944731" y="323228"/>
            <a:ext cx="18298950" cy="1473370"/>
          </a:xfrm>
          <a:prstGeom prst="rect">
            <a:avLst/>
          </a:prstGeom>
        </p:spPr>
        <p:txBody>
          <a:bodyPr lIns="215627" tIns="107812" rIns="215627" bIns="107812"/>
          <a:lstStyle>
            <a:lvl1pPr>
              <a:spcAft>
                <a:spcPts val="2833"/>
              </a:spcAft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  <p:pic>
        <p:nvPicPr>
          <p:cNvPr id="10" name="Picture 9" descr="cid:image002.png@01D4FB4A.530ADEC0">
            <a:hlinkClick r:id="rId2"/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681" y="587203"/>
            <a:ext cx="1588484" cy="51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1"/>
          <p:cNvSpPr txBox="1">
            <a:spLocks/>
          </p:cNvSpPr>
          <p:nvPr userDrawn="1"/>
        </p:nvSpPr>
        <p:spPr>
          <a:xfrm>
            <a:off x="20391461" y="11296655"/>
            <a:ext cx="1238249" cy="566737"/>
          </a:xfrm>
          <a:prstGeom prst="rect">
            <a:avLst/>
          </a:prstGeom>
          <a:noFill/>
        </p:spPr>
        <p:txBody>
          <a:bodyPr lIns="215627" tIns="107812" rIns="215627" bIns="107812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78148" eaLnBrk="1" hangingPunct="1">
              <a:defRPr/>
            </a:pPr>
            <a:fld id="{BBCFE492-DFD1-0C4F-ACCD-9534DF780306}" type="slidenum">
              <a:rPr lang="fr-FR" sz="1900" smtClean="0">
                <a:solidFill>
                  <a:prstClr val="white">
                    <a:lumMod val="65000"/>
                  </a:prstClr>
                </a:solidFill>
                <a:latin typeface="Arial Narrow"/>
                <a:cs typeface="Arial Narrow"/>
              </a:rPr>
              <a:pPr algn="r" defTabSz="1078148" eaLnBrk="1" hangingPunct="1">
                <a:defRPr/>
              </a:pPr>
              <a:t>‹#›</a:t>
            </a:fld>
            <a:endParaRPr lang="fr-FR" sz="1900" dirty="0">
              <a:solidFill>
                <a:prstClr val="white">
                  <a:lumMod val="65000"/>
                </a:prstClr>
              </a:solidFill>
              <a:latin typeface="Arial Narrow"/>
              <a:cs typeface="Arial Narrow"/>
            </a:endParaRPr>
          </a:p>
        </p:txBody>
      </p:sp>
      <p:grpSp>
        <p:nvGrpSpPr>
          <p:cNvPr id="7" name="Grouper 4"/>
          <p:cNvGrpSpPr>
            <a:grpSpLocks/>
          </p:cNvGrpSpPr>
          <p:nvPr userDrawn="1"/>
        </p:nvGrpSpPr>
        <p:grpSpPr bwMode="auto">
          <a:xfrm>
            <a:off x="1610" y="1563690"/>
            <a:ext cx="21607461" cy="225426"/>
            <a:chOff x="891" y="1433935"/>
            <a:chExt cx="19805650" cy="206338"/>
          </a:xfrm>
        </p:grpSpPr>
        <p:sp>
          <p:nvSpPr>
            <p:cNvPr id="8" name="Rectangle 7"/>
            <p:cNvSpPr/>
            <p:nvPr userDrawn="1"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78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5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781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500">
                <a:solidFill>
                  <a:prstClr val="white"/>
                </a:solidFill>
              </a:endParaRPr>
            </a:p>
          </p:txBody>
        </p:sp>
      </p:grp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061" y="2347955"/>
            <a:ext cx="9915075" cy="8545038"/>
          </a:xfrm>
          <a:prstGeom prst="rect">
            <a:avLst/>
          </a:prstGeom>
        </p:spPr>
        <p:txBody>
          <a:bodyPr lIns="0" tIns="0" rIns="0" bIns="0"/>
          <a:lstStyle>
            <a:lvl1pPr marL="1078148" indent="-56878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0000"/>
              </a:buClr>
              <a:buSzPct val="100000"/>
              <a:buFont typeface="Lucida Grande"/>
              <a:buChar char="●"/>
              <a:defRPr sz="52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08664" indent="-568785">
              <a:spcBef>
                <a:spcPts val="709"/>
              </a:spcBef>
              <a:buClr>
                <a:srgbClr val="C30000"/>
              </a:buClr>
              <a:buSzPct val="90000"/>
              <a:buFont typeface="Lucida Grande"/>
              <a:buChar char="●"/>
              <a:defRPr sz="4000" b="0" i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830608" indent="-568785">
              <a:spcBef>
                <a:spcPts val="709"/>
              </a:spcBef>
              <a:buClr>
                <a:srgbClr val="C30000"/>
              </a:buClr>
              <a:buSzPct val="80000"/>
              <a:buFont typeface="Lucida Grande"/>
              <a:buChar char="●"/>
              <a:defRPr sz="3500" b="0" i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0"/>
          </p:nvPr>
        </p:nvSpPr>
        <p:spPr>
          <a:xfrm>
            <a:off x="10823118" y="2347955"/>
            <a:ext cx="9914399" cy="8545038"/>
          </a:xfrm>
          <a:prstGeom prst="rect">
            <a:avLst/>
          </a:prstGeom>
        </p:spPr>
        <p:txBody>
          <a:bodyPr lIns="0" tIns="0" rIns="0" bIns="0"/>
          <a:lstStyle>
            <a:lvl1pPr marL="1078148" indent="-56878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0000"/>
              </a:buClr>
              <a:buSzPct val="100000"/>
              <a:buFont typeface="Lucida Grande"/>
              <a:buChar char="●"/>
              <a:defRPr sz="52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08664" indent="-568785">
              <a:spcBef>
                <a:spcPts val="709"/>
              </a:spcBef>
              <a:buClr>
                <a:srgbClr val="C30000"/>
              </a:buClr>
              <a:buSzPct val="90000"/>
              <a:buFont typeface="Lucida Grande"/>
              <a:buChar char="●"/>
              <a:defRPr sz="4000" b="0" i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830608" indent="-568785">
              <a:spcBef>
                <a:spcPts val="709"/>
              </a:spcBef>
              <a:buClr>
                <a:srgbClr val="C30000"/>
              </a:buClr>
              <a:buSzPct val="80000"/>
              <a:buFont typeface="Lucida Grande"/>
              <a:buChar char="●"/>
              <a:defRPr sz="3500" b="0" i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944731" y="323228"/>
            <a:ext cx="18298950" cy="1473370"/>
          </a:xfrm>
          <a:prstGeom prst="rect">
            <a:avLst/>
          </a:prstGeom>
        </p:spPr>
        <p:txBody>
          <a:bodyPr lIns="215627" tIns="107812" rIns="215627" bIns="107812"/>
          <a:lstStyle>
            <a:lvl1pPr>
              <a:spcAft>
                <a:spcPts val="2833"/>
              </a:spcAft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  <p:pic>
        <p:nvPicPr>
          <p:cNvPr id="11" name="Picture 10" descr="cid:image002.png@01D4FB4A.530ADEC0">
            <a:hlinkClick r:id="rId2"/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681" y="592317"/>
            <a:ext cx="1588484" cy="51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1"/>
          <p:cNvSpPr txBox="1">
            <a:spLocks/>
          </p:cNvSpPr>
          <p:nvPr userDrawn="1"/>
        </p:nvSpPr>
        <p:spPr>
          <a:xfrm>
            <a:off x="20391461" y="11296655"/>
            <a:ext cx="1238249" cy="566737"/>
          </a:xfrm>
          <a:prstGeom prst="rect">
            <a:avLst/>
          </a:prstGeom>
          <a:noFill/>
        </p:spPr>
        <p:txBody>
          <a:bodyPr lIns="215627" tIns="107812" rIns="215627" bIns="107812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78148" eaLnBrk="1" hangingPunct="1">
              <a:defRPr/>
            </a:pPr>
            <a:fld id="{39FD9AAF-902A-384B-91BD-D0DC43EF72A5}" type="slidenum">
              <a:rPr lang="fr-FR" sz="1900" smtClean="0">
                <a:solidFill>
                  <a:prstClr val="white">
                    <a:lumMod val="65000"/>
                  </a:prstClr>
                </a:solidFill>
                <a:latin typeface="Arial Narrow"/>
                <a:cs typeface="Arial Narrow"/>
              </a:rPr>
              <a:pPr algn="r" defTabSz="1078148" eaLnBrk="1" hangingPunct="1">
                <a:defRPr/>
              </a:pPr>
              <a:t>‹#›</a:t>
            </a:fld>
            <a:endParaRPr lang="fr-FR" sz="1900" dirty="0">
              <a:solidFill>
                <a:prstClr val="white">
                  <a:lumMod val="65000"/>
                </a:prstClr>
              </a:solidFill>
              <a:latin typeface="Arial Narrow"/>
              <a:cs typeface="Arial Narrow"/>
            </a:endParaRPr>
          </a:p>
        </p:txBody>
      </p:sp>
      <p:sp>
        <p:nvSpPr>
          <p:cNvPr id="7" name="Espace réservé du titre 1"/>
          <p:cNvSpPr txBox="1">
            <a:spLocks/>
          </p:cNvSpPr>
          <p:nvPr userDrawn="1"/>
        </p:nvSpPr>
        <p:spPr bwMode="auto">
          <a:xfrm>
            <a:off x="13708084" y="11253794"/>
            <a:ext cx="7154861" cy="566737"/>
          </a:xfrm>
          <a:prstGeom prst="rect">
            <a:avLst/>
          </a:prstGeom>
          <a:noFill/>
          <a:ln>
            <a:noFill/>
          </a:ln>
        </p:spPr>
        <p:txBody>
          <a:bodyPr lIns="215627" tIns="107812" rIns="215627" bIns="107812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78148" eaLnBrk="1" hangingPunct="1">
              <a:defRPr/>
            </a:pPr>
            <a:r>
              <a:rPr lang="fr-CH" sz="1900" b="1" dirty="0">
                <a:solidFill>
                  <a:srgbClr val="595959"/>
                </a:solidFill>
                <a:latin typeface="Arial Narrow"/>
                <a:cs typeface="Arial Narrow"/>
              </a:rPr>
              <a:t>CS522-POCS</a:t>
            </a:r>
            <a:r>
              <a:rPr lang="fr-CH" sz="1900" dirty="0">
                <a:solidFill>
                  <a:srgbClr val="7F7F7F"/>
                </a:solidFill>
                <a:latin typeface="Arial Narrow"/>
                <a:cs typeface="Arial Narrow"/>
              </a:rPr>
              <a:t>| 2013</a:t>
            </a:r>
            <a:endParaRPr lang="fr-FR" sz="1900" dirty="0">
              <a:solidFill>
                <a:srgbClr val="7F7F7F"/>
              </a:solidFill>
              <a:latin typeface="Arial Narrow"/>
              <a:cs typeface="Arial Narrow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0"/>
          </p:nvPr>
        </p:nvSpPr>
        <p:spPr>
          <a:xfrm>
            <a:off x="8119518" y="1165855"/>
            <a:ext cx="12618000" cy="9463374"/>
          </a:xfrm>
          <a:prstGeom prst="rect">
            <a:avLst/>
          </a:prstGeom>
        </p:spPr>
        <p:txBody>
          <a:bodyPr lIns="0" tIns="0" rIns="0" bIns="0"/>
          <a:lstStyle>
            <a:lvl1pPr marL="1078148" indent="-517855">
              <a:spcBef>
                <a:spcPts val="1418"/>
              </a:spcBef>
              <a:buClr>
                <a:srgbClr val="C30000"/>
              </a:buClr>
              <a:buSzPct val="100000"/>
              <a:buFont typeface="Lucida Grande"/>
              <a:buChar char="●"/>
              <a:defRPr sz="45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08664" indent="-432955">
              <a:spcBef>
                <a:spcPts val="1418"/>
              </a:spcBef>
              <a:buClr>
                <a:srgbClr val="C30000"/>
              </a:buClr>
              <a:buSzPct val="90000"/>
              <a:buFont typeface="Lucida Grande"/>
              <a:buChar char="●"/>
              <a:defRPr sz="4000" b="0" i="0" baseline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830608" indent="-432955">
              <a:spcBef>
                <a:spcPts val="1418"/>
              </a:spcBef>
              <a:buClr>
                <a:srgbClr val="C30000"/>
              </a:buClr>
              <a:buSzPct val="80000"/>
              <a:buFont typeface="Lucida Grande"/>
              <a:buChar char="●"/>
              <a:defRPr sz="3500" b="0" i="0" baseline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 marL="2096401" indent="-348066">
              <a:spcBef>
                <a:spcPts val="1418"/>
              </a:spcBef>
              <a:buClr>
                <a:srgbClr val="C30000"/>
              </a:buClr>
              <a:buSzPct val="80000"/>
              <a:buFont typeface="Lucida Grande"/>
              <a:buChar char="●"/>
              <a:defRPr sz="3100" b="0" i="0" baseline="0">
                <a:solidFill>
                  <a:srgbClr val="000000"/>
                </a:solidFill>
                <a:latin typeface="Arial Narrow"/>
                <a:cs typeface="Arial Narrow"/>
              </a:defRPr>
            </a:lvl4pPr>
            <a:lvl5pPr marL="2261124" indent="-263169">
              <a:spcBef>
                <a:spcPts val="1418"/>
              </a:spcBef>
              <a:buClr>
                <a:srgbClr val="C30000"/>
              </a:buClr>
              <a:buSzPct val="80000"/>
              <a:buFont typeface="Lucida Grande"/>
              <a:buChar char="●"/>
              <a:defRPr sz="2600" b="0" i="0" baseline="0">
                <a:solidFill>
                  <a:srgbClr val="000000"/>
                </a:solidFill>
                <a:latin typeface="Arial Narrow"/>
                <a:cs typeface="Arial Narrow"/>
              </a:defRPr>
            </a:lvl5pPr>
            <a:lvl6pPr>
              <a:defRPr sz="4500"/>
            </a:lvl6pPr>
            <a:lvl7pPr>
              <a:defRPr sz="4500"/>
            </a:lvl7pPr>
            <a:lvl8pPr>
              <a:defRPr sz="4500"/>
            </a:lvl8pPr>
            <a:lvl9pPr>
              <a:defRPr sz="4500"/>
            </a:lvl9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21560" y="1040646"/>
            <a:ext cx="7297975" cy="2588834"/>
          </a:xfrm>
          <a:prstGeom prst="rect">
            <a:avLst/>
          </a:prstGeom>
        </p:spPr>
        <p:txBody>
          <a:bodyPr lIns="215627" tIns="107812" rIns="215627" bIns="107812"/>
          <a:lstStyle>
            <a:lvl1pPr>
              <a:defRPr sz="5400" b="0" i="0" spc="236">
                <a:latin typeface="Impact"/>
                <a:cs typeface="Impact"/>
              </a:defRPr>
            </a:lvl1pPr>
          </a:lstStyle>
          <a:p>
            <a:r>
              <a:rPr lang="fr-FR" dirty="0"/>
              <a:t>Cliquez pour modifier le style du titre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22346" y="3629036"/>
            <a:ext cx="7297739" cy="7000873"/>
          </a:xfrm>
          <a:prstGeom prst="rect">
            <a:avLst/>
          </a:prstGeom>
        </p:spPr>
        <p:txBody>
          <a:bodyPr vert="horz" lIns="91263" tIns="45626" rIns="91263" bIns="45626"/>
          <a:lstStyle>
            <a:lvl1pPr marL="689905" indent="-607268" algn="l" defTabSz="1077378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C30000"/>
              </a:buClr>
              <a:buSzPct val="100000"/>
              <a:buFont typeface="Lucida Grande"/>
              <a:buChar char="●"/>
              <a:defRPr lang="fr-CH" sz="4500" b="0" i="0" kern="1200" dirty="0" smtClean="0">
                <a:solidFill>
                  <a:srgbClr val="000000"/>
                </a:solidFill>
                <a:latin typeface="Arial Narrow"/>
                <a:ea typeface="ＭＳ Ｐゴシック" charset="0"/>
                <a:cs typeface="Arial Narrow"/>
              </a:defRPr>
            </a:lvl1pPr>
            <a:lvl2pPr marL="922456" indent="-570432" algn="l" defTabSz="1077378" rtl="0" eaLnBrk="0" fontAlgn="base" hangingPunct="0">
              <a:spcBef>
                <a:spcPts val="1418"/>
              </a:spcBef>
              <a:spcAft>
                <a:spcPct val="0"/>
              </a:spcAft>
              <a:buClr>
                <a:srgbClr val="C30000"/>
              </a:buClr>
              <a:buSzPct val="159000"/>
              <a:buFont typeface="Arial"/>
              <a:buChar char="•"/>
              <a:defRPr lang="fr-CH" sz="4000" b="0" i="0" kern="1200" dirty="0" smtClean="0">
                <a:solidFill>
                  <a:srgbClr val="000000"/>
                </a:solidFill>
                <a:latin typeface="Arial Narrow"/>
                <a:ea typeface="ＭＳ Ｐゴシック" charset="0"/>
                <a:cs typeface="Arial Narrow"/>
              </a:defRPr>
            </a:lvl2pPr>
            <a:lvl3pPr marL="1031270" indent="-535524" algn="l" defTabSz="1077378" rtl="0" eaLnBrk="0" fontAlgn="base" hangingPunct="0">
              <a:spcBef>
                <a:spcPts val="1418"/>
              </a:spcBef>
              <a:spcAft>
                <a:spcPct val="0"/>
              </a:spcAft>
              <a:buClr>
                <a:srgbClr val="C30000"/>
              </a:buClr>
              <a:buSzPct val="159000"/>
              <a:buFont typeface="Arial"/>
              <a:buChar char="•"/>
              <a:defRPr lang="fr-CH" sz="3500" b="0" i="0" kern="1200" dirty="0" smtClean="0">
                <a:solidFill>
                  <a:srgbClr val="000000"/>
                </a:solidFill>
                <a:latin typeface="Arial Narrow"/>
                <a:ea typeface="ＭＳ Ｐゴシック" charset="0"/>
                <a:cs typeface="Arial Narrow"/>
              </a:defRPr>
            </a:lvl3pPr>
            <a:lvl4pPr marL="2096134" indent="-860321" algn="l" defTabSz="1077378" rtl="0" eaLnBrk="0" fontAlgn="base" hangingPunct="0">
              <a:spcBef>
                <a:spcPts val="1418"/>
              </a:spcBef>
              <a:spcAft>
                <a:spcPct val="0"/>
              </a:spcAft>
              <a:buClr>
                <a:srgbClr val="C30000"/>
              </a:buClr>
              <a:buSzPct val="159000"/>
              <a:buFont typeface="Arial"/>
              <a:buChar char="•"/>
              <a:defRPr lang="fr-CH" sz="4500" b="0" i="0" kern="1200" dirty="0" smtClean="0">
                <a:solidFill>
                  <a:srgbClr val="000000"/>
                </a:solidFill>
                <a:latin typeface="Arial Narrow"/>
                <a:ea typeface="ＭＳ Ｐゴシック" charset="0"/>
                <a:cs typeface="Arial Narrow"/>
              </a:defRPr>
            </a:lvl4pPr>
            <a:lvl5pPr marL="2260916" indent="-860321" algn="l" defTabSz="1077378" rtl="0" eaLnBrk="0" fontAlgn="base" hangingPunct="0">
              <a:spcBef>
                <a:spcPts val="1418"/>
              </a:spcBef>
              <a:spcAft>
                <a:spcPct val="0"/>
              </a:spcAft>
              <a:buClr>
                <a:srgbClr val="C30000"/>
              </a:buClr>
              <a:buSzPct val="159000"/>
              <a:buFont typeface="Arial"/>
              <a:buChar char="•"/>
              <a:defRPr lang="en-US" sz="4500" b="0" i="0" kern="1200" dirty="0">
                <a:solidFill>
                  <a:srgbClr val="000000"/>
                </a:solidFill>
                <a:latin typeface="Arial Narrow"/>
                <a:ea typeface="ＭＳ Ｐゴシック" charset="0"/>
                <a:cs typeface="Arial Narrow"/>
              </a:defRPr>
            </a:lvl5pPr>
          </a:lstStyle>
          <a:p>
            <a:pPr lvl="0"/>
            <a:r>
              <a:rPr lang="fr-CH" dirty="0"/>
              <a:t>Click to edit Master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</p:txBody>
      </p:sp>
      <p:pic>
        <p:nvPicPr>
          <p:cNvPr id="9" name="Picture 8" descr="cid:image002.png@01D4FB4A.530ADEC0">
            <a:hlinkClick r:id="rId2"/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461" y="570577"/>
            <a:ext cx="1588484" cy="51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 txBox="1">
            <a:spLocks/>
          </p:cNvSpPr>
          <p:nvPr userDrawn="1"/>
        </p:nvSpPr>
        <p:spPr>
          <a:xfrm>
            <a:off x="20391461" y="11296655"/>
            <a:ext cx="1238249" cy="566737"/>
          </a:xfrm>
          <a:prstGeom prst="rect">
            <a:avLst/>
          </a:prstGeom>
          <a:noFill/>
        </p:spPr>
        <p:txBody>
          <a:bodyPr lIns="215627" tIns="107812" rIns="215627" bIns="107812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78148" eaLnBrk="1" hangingPunct="1">
              <a:defRPr/>
            </a:pPr>
            <a:fld id="{4B698EDB-4D4E-DD40-8947-74E4CBF35A9B}" type="slidenum">
              <a:rPr lang="fr-FR" sz="1900" smtClean="0">
                <a:solidFill>
                  <a:prstClr val="white">
                    <a:lumMod val="65000"/>
                  </a:prstClr>
                </a:solidFill>
                <a:latin typeface="Arial Narrow"/>
                <a:cs typeface="Arial Narrow"/>
              </a:rPr>
              <a:pPr algn="r" defTabSz="1078148" eaLnBrk="1" hangingPunct="1">
                <a:defRPr/>
              </a:pPr>
              <a:t>‹#›</a:t>
            </a:fld>
            <a:endParaRPr lang="fr-FR" sz="1900" dirty="0">
              <a:solidFill>
                <a:prstClr val="white">
                  <a:lumMod val="65000"/>
                </a:prstClr>
              </a:solidFill>
              <a:latin typeface="Arial Narrow"/>
              <a:cs typeface="Arial Narrow"/>
            </a:endParaRPr>
          </a:p>
        </p:txBody>
      </p:sp>
      <p:pic>
        <p:nvPicPr>
          <p:cNvPr id="4" name="Picture 3" descr="cid:image002.png@01D4FB4A.530ADEC0">
            <a:hlinkClick r:id="rId2"/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676" y="536579"/>
            <a:ext cx="1588484" cy="513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20039424" y="11291924"/>
            <a:ext cx="1279193" cy="645123"/>
          </a:xfrm>
          <a:prstGeom prst="rect">
            <a:avLst/>
          </a:prstGeom>
        </p:spPr>
        <p:txBody>
          <a:bodyPr lIns="216040" tIns="108020" rIns="216040" bIns="108020"/>
          <a:lstStyle>
            <a:lvl1pPr>
              <a:defRPr/>
            </a:lvl1pPr>
          </a:lstStyle>
          <a:p>
            <a:pPr defTabSz="1075896"/>
            <a:fld id="{E84497D4-15F0-403B-8DA8-F88F8D3F39A6}" type="slidenum">
              <a:rPr lang="en-US" altLang="en-US" sz="5400">
                <a:solidFill>
                  <a:prstClr val="black"/>
                </a:solidFill>
              </a:rPr>
              <a:pPr defTabSz="1075896"/>
              <a:t>‹#›</a:t>
            </a:fld>
            <a:endParaRPr lang="en-US" altLang="en-US" sz="540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1620560" y="3775094"/>
            <a:ext cx="18366344" cy="26048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3241121" y="6886311"/>
            <a:ext cx="15125222" cy="31055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1134"/>
              </a:spcBef>
              <a:buClr>
                <a:srgbClr val="888888"/>
              </a:buClr>
              <a:buFont typeface="Arial"/>
              <a:buNone/>
              <a:defRPr/>
            </a:lvl1pPr>
            <a:lvl2pPr marL="810158" marR="0" indent="0" algn="ctr" rtl="0">
              <a:spcBef>
                <a:spcPts val="992"/>
              </a:spcBef>
              <a:buClr>
                <a:srgbClr val="888888"/>
              </a:buClr>
              <a:buFont typeface="Arial"/>
              <a:buNone/>
              <a:defRPr/>
            </a:lvl2pPr>
            <a:lvl3pPr marL="1620317" marR="0" indent="0" algn="ctr" rtl="0">
              <a:spcBef>
                <a:spcPts val="851"/>
              </a:spcBef>
              <a:buClr>
                <a:srgbClr val="888888"/>
              </a:buClr>
              <a:buFont typeface="Arial"/>
              <a:buNone/>
              <a:defRPr/>
            </a:lvl3pPr>
            <a:lvl4pPr marL="2430475" marR="0" indent="0" algn="ctr" rtl="0">
              <a:spcBef>
                <a:spcPts val="709"/>
              </a:spcBef>
              <a:buClr>
                <a:srgbClr val="888888"/>
              </a:buClr>
              <a:buFont typeface="Arial"/>
              <a:buNone/>
              <a:defRPr/>
            </a:lvl4pPr>
            <a:lvl5pPr marL="3240634" marR="0" indent="0" algn="ctr" rtl="0">
              <a:spcBef>
                <a:spcPts val="709"/>
              </a:spcBef>
              <a:buClr>
                <a:srgbClr val="888888"/>
              </a:buClr>
              <a:buFont typeface="Arial"/>
              <a:buNone/>
              <a:defRPr/>
            </a:lvl5pPr>
            <a:lvl6pPr marL="4050792" marR="0" indent="0" algn="ctr" rtl="0">
              <a:spcBef>
                <a:spcPts val="709"/>
              </a:spcBef>
              <a:buClr>
                <a:srgbClr val="888888"/>
              </a:buClr>
              <a:buFont typeface="Arial"/>
              <a:buNone/>
              <a:defRPr/>
            </a:lvl6pPr>
            <a:lvl7pPr marL="4860950" marR="0" indent="0" algn="ctr" rtl="0">
              <a:spcBef>
                <a:spcPts val="709"/>
              </a:spcBef>
              <a:buClr>
                <a:srgbClr val="888888"/>
              </a:buClr>
              <a:buFont typeface="Arial"/>
              <a:buNone/>
              <a:defRPr/>
            </a:lvl7pPr>
            <a:lvl8pPr marL="5671109" marR="0" indent="0" algn="ctr" rtl="0">
              <a:spcBef>
                <a:spcPts val="709"/>
              </a:spcBef>
              <a:buClr>
                <a:srgbClr val="888888"/>
              </a:buClr>
              <a:buFont typeface="Arial"/>
              <a:buNone/>
              <a:defRPr/>
            </a:lvl8pPr>
            <a:lvl9pPr marL="6481267" marR="0" indent="0" algn="ctr" rtl="0">
              <a:spcBef>
                <a:spcPts val="709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1080374" y="11263395"/>
            <a:ext cx="5041739" cy="64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810158" marR="0" indent="0" algn="l" rtl="0">
              <a:spcBef>
                <a:spcPts val="0"/>
              </a:spcBef>
              <a:defRPr/>
            </a:lvl2pPr>
            <a:lvl3pPr marL="1620317" marR="0" indent="0" algn="l" rtl="0">
              <a:spcBef>
                <a:spcPts val="0"/>
              </a:spcBef>
              <a:defRPr/>
            </a:lvl3pPr>
            <a:lvl4pPr marL="2430475" marR="0" indent="0" algn="l" rtl="0">
              <a:spcBef>
                <a:spcPts val="0"/>
              </a:spcBef>
              <a:defRPr/>
            </a:lvl4pPr>
            <a:lvl5pPr marL="3240634" marR="0" indent="0" algn="l" rtl="0">
              <a:spcBef>
                <a:spcPts val="0"/>
              </a:spcBef>
              <a:defRPr/>
            </a:lvl5pPr>
            <a:lvl6pPr marL="4050792" marR="0" indent="0" algn="l" rtl="0">
              <a:spcBef>
                <a:spcPts val="0"/>
              </a:spcBef>
              <a:defRPr/>
            </a:lvl6pPr>
            <a:lvl7pPr marL="4860950" marR="0" indent="0" algn="l" rtl="0">
              <a:spcBef>
                <a:spcPts val="0"/>
              </a:spcBef>
              <a:defRPr/>
            </a:lvl7pPr>
            <a:lvl8pPr marL="5671109" marR="0" indent="0" algn="l" rtl="0">
              <a:spcBef>
                <a:spcPts val="0"/>
              </a:spcBef>
              <a:defRPr/>
            </a:lvl8pPr>
            <a:lvl9pPr marL="6481267" marR="0" indent="0" algn="l" rtl="0">
              <a:spcBef>
                <a:spcPts val="0"/>
              </a:spcBef>
              <a:defRPr/>
            </a:lvl9pPr>
          </a:lstStyle>
          <a:p>
            <a:pPr defTabSz="1075896"/>
            <a:endParaRPr sz="5400">
              <a:solidFill>
                <a:prstClr val="black"/>
              </a:solidFill>
            </a:endParaRPr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7382550" y="11263395"/>
            <a:ext cx="6842363" cy="64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810158" marR="0" indent="0" algn="l" rtl="0">
              <a:spcBef>
                <a:spcPts val="0"/>
              </a:spcBef>
              <a:defRPr/>
            </a:lvl2pPr>
            <a:lvl3pPr marL="1620317" marR="0" indent="0" algn="l" rtl="0">
              <a:spcBef>
                <a:spcPts val="0"/>
              </a:spcBef>
              <a:defRPr/>
            </a:lvl3pPr>
            <a:lvl4pPr marL="2430475" marR="0" indent="0" algn="l" rtl="0">
              <a:spcBef>
                <a:spcPts val="0"/>
              </a:spcBef>
              <a:defRPr/>
            </a:lvl4pPr>
            <a:lvl5pPr marL="3240634" marR="0" indent="0" algn="l" rtl="0">
              <a:spcBef>
                <a:spcPts val="0"/>
              </a:spcBef>
              <a:defRPr/>
            </a:lvl5pPr>
            <a:lvl6pPr marL="4050792" marR="0" indent="0" algn="l" rtl="0">
              <a:spcBef>
                <a:spcPts val="0"/>
              </a:spcBef>
              <a:defRPr/>
            </a:lvl6pPr>
            <a:lvl7pPr marL="4860950" marR="0" indent="0" algn="l" rtl="0">
              <a:spcBef>
                <a:spcPts val="0"/>
              </a:spcBef>
              <a:defRPr/>
            </a:lvl7pPr>
            <a:lvl8pPr marL="5671109" marR="0" indent="0" algn="l" rtl="0">
              <a:spcBef>
                <a:spcPts val="0"/>
              </a:spcBef>
              <a:defRPr/>
            </a:lvl8pPr>
            <a:lvl9pPr marL="6481267" marR="0" indent="0" algn="l" rtl="0">
              <a:spcBef>
                <a:spcPts val="0"/>
              </a:spcBef>
              <a:defRPr/>
            </a:lvl9pPr>
          </a:lstStyle>
          <a:p>
            <a:pPr defTabSz="1075896"/>
            <a:endParaRPr sz="5400">
              <a:solidFill>
                <a:prstClr val="black"/>
              </a:solidFill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5485350" y="11263395"/>
            <a:ext cx="5041739" cy="64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2126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defTabSz="1075896">
              <a:buSzPct val="25000"/>
            </a:pPr>
            <a:fld id="{00000000-1234-1234-1234-123412341234}" type="slidenum">
              <a:rPr lang="hr-HR" smtClean="0"/>
              <a:pPr defTabSz="1075896">
                <a:buSzPct val="25000"/>
              </a:pPr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 et fi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32" tIns="108017" rIns="216032" bIns="108017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80165" eaLnBrk="1" hangingPunct="1">
              <a:defRPr/>
            </a:pPr>
            <a:fld id="{E472EBCF-A612-524A-A4DB-2BD63F60106E}" type="slidenum">
              <a:rPr lang="fr-FR" sz="190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pPr algn="r" defTabSz="1080165" eaLnBrk="1" hangingPunct="1">
                <a:defRPr/>
              </a:pPr>
              <a:t>‹#›</a:t>
            </a:fld>
            <a:endParaRPr lang="fr-FR" sz="1900" dirty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" name="Espace réservé du titre 1"/>
          <p:cNvSpPr txBox="1">
            <a:spLocks/>
          </p:cNvSpPr>
          <p:nvPr userDrawn="1"/>
        </p:nvSpPr>
        <p:spPr bwMode="auto">
          <a:xfrm>
            <a:off x="13708063" y="11253788"/>
            <a:ext cx="7154862" cy="566737"/>
          </a:xfrm>
          <a:prstGeom prst="rect">
            <a:avLst/>
          </a:prstGeom>
          <a:noFill/>
          <a:ln>
            <a:noFill/>
          </a:ln>
        </p:spPr>
        <p:txBody>
          <a:bodyPr lIns="216032" tIns="108017" rIns="216032" bIns="108017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80165" eaLnBrk="1" hangingPunct="1">
              <a:defRPr/>
            </a:pPr>
            <a:r>
              <a:rPr lang="fr-CH" sz="1900" b="1" dirty="0">
                <a:solidFill>
                  <a:srgbClr val="595959"/>
                </a:solidFill>
                <a:latin typeface="Arial Narrow"/>
                <a:cs typeface="Arial Narrow"/>
              </a:rPr>
              <a:t>CS522-POCS</a:t>
            </a:r>
            <a:r>
              <a:rPr lang="fr-CH" sz="1900" dirty="0">
                <a:solidFill>
                  <a:srgbClr val="7F7F7F"/>
                </a:solidFill>
                <a:latin typeface="Arial Narrow"/>
                <a:cs typeface="Arial Narrow"/>
              </a:rPr>
              <a:t>| 2021-22</a:t>
            </a:r>
            <a:endParaRPr lang="fr-FR" sz="1900" dirty="0">
              <a:solidFill>
                <a:srgbClr val="7F7F7F"/>
              </a:solidFill>
              <a:latin typeface="Arial Narrow"/>
              <a:cs typeface="Arial Narrow"/>
            </a:endParaRPr>
          </a:p>
        </p:txBody>
      </p:sp>
      <p:grpSp>
        <p:nvGrpSpPr>
          <p:cNvPr id="6" name="Grouper 4"/>
          <p:cNvGrpSpPr>
            <a:grpSpLocks/>
          </p:cNvGrpSpPr>
          <p:nvPr userDrawn="1"/>
        </p:nvGrpSpPr>
        <p:grpSpPr bwMode="auto">
          <a:xfrm>
            <a:off x="1588" y="1563688"/>
            <a:ext cx="21607462" cy="225425"/>
            <a:chOff x="891" y="1433935"/>
            <a:chExt cx="19805650" cy="206338"/>
          </a:xfrm>
        </p:grpSpPr>
        <p:sp>
          <p:nvSpPr>
            <p:cNvPr id="7" name="Rectangle 6"/>
            <p:cNvSpPr/>
            <p:nvPr userDrawn="1"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4727" y="323224"/>
            <a:ext cx="18298949" cy="1473370"/>
          </a:xfrm>
          <a:prstGeom prst="rect">
            <a:avLst/>
          </a:prstGeom>
        </p:spPr>
        <p:txBody>
          <a:bodyPr lIns="216032" tIns="108017" rIns="216032" bIns="108017"/>
          <a:lstStyle>
            <a:lvl1pPr>
              <a:spcAft>
                <a:spcPts val="2834"/>
              </a:spcAft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  <p:pic>
        <p:nvPicPr>
          <p:cNvPr id="9" name="Picture 8" descr="cid:image002.png@01D4FB4A.530ADEC0">
            <a:hlinkClick r:id="rId2"/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441" y="554170"/>
            <a:ext cx="1588484" cy="5130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0090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 sans fi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32" tIns="108017" rIns="216032" bIns="108017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80165" eaLnBrk="1" hangingPunct="1">
              <a:defRPr/>
            </a:pPr>
            <a:fld id="{88561252-B6AD-B041-B721-F6995A6846B0}" type="slidenum">
              <a:rPr lang="fr-FR" sz="190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pPr algn="r" defTabSz="1080165" eaLnBrk="1" hangingPunct="1">
                <a:defRPr/>
              </a:pPr>
              <a:t>‹#›</a:t>
            </a:fld>
            <a:endParaRPr lang="fr-FR" sz="1900" dirty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5" name="Espace réservé du titre 1"/>
          <p:cNvSpPr txBox="1">
            <a:spLocks/>
          </p:cNvSpPr>
          <p:nvPr userDrawn="1"/>
        </p:nvSpPr>
        <p:spPr bwMode="auto">
          <a:xfrm>
            <a:off x="13708063" y="11253788"/>
            <a:ext cx="7154862" cy="566737"/>
          </a:xfrm>
          <a:prstGeom prst="rect">
            <a:avLst/>
          </a:prstGeom>
          <a:noFill/>
          <a:ln>
            <a:noFill/>
          </a:ln>
        </p:spPr>
        <p:txBody>
          <a:bodyPr lIns="216032" tIns="108017" rIns="216032" bIns="108017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80165" eaLnBrk="1" hangingPunct="1">
              <a:defRPr/>
            </a:pPr>
            <a:r>
              <a:rPr lang="fr-CH" sz="1900" b="1" dirty="0">
                <a:solidFill>
                  <a:srgbClr val="595959"/>
                </a:solidFill>
                <a:latin typeface="Arial Narrow"/>
                <a:cs typeface="Arial Narrow"/>
              </a:rPr>
              <a:t>CS522-POCS</a:t>
            </a:r>
            <a:r>
              <a:rPr lang="fr-CH" sz="1900" dirty="0">
                <a:solidFill>
                  <a:srgbClr val="7F7F7F"/>
                </a:solidFill>
                <a:latin typeface="Arial Narrow"/>
                <a:cs typeface="Arial Narrow"/>
              </a:rPr>
              <a:t>| 2021-22</a:t>
            </a:r>
            <a:endParaRPr lang="fr-FR" sz="1900" dirty="0">
              <a:solidFill>
                <a:srgbClr val="7F7F7F"/>
              </a:solidFill>
              <a:latin typeface="Arial Narrow"/>
              <a:cs typeface="Arial Narrow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4728" y="323223"/>
            <a:ext cx="18298950" cy="1442680"/>
          </a:xfrm>
          <a:prstGeom prst="rect">
            <a:avLst/>
          </a:prstGeom>
        </p:spPr>
        <p:txBody>
          <a:bodyPr lIns="216032" tIns="108017" rIns="216032" bIns="108017"/>
          <a:lstStyle>
            <a:lvl1pPr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  <p:pic>
        <p:nvPicPr>
          <p:cNvPr id="6" name="Picture 5" descr="cid:image002.png@01D4FB4A.530ADEC0">
            <a:hlinkClick r:id="rId2"/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441" y="553640"/>
            <a:ext cx="1588484" cy="5130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204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32" tIns="108017" rIns="216032" bIns="108017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80165" eaLnBrk="1" hangingPunct="1">
              <a:defRPr/>
            </a:pPr>
            <a:fld id="{C234159F-8F6C-CB43-B3DF-8CD9B4A663E8}" type="slidenum">
              <a:rPr lang="fr-FR" sz="190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pPr algn="r" defTabSz="1080165" eaLnBrk="1" hangingPunct="1">
                <a:defRPr/>
              </a:pPr>
              <a:t>‹#›</a:t>
            </a:fld>
            <a:endParaRPr lang="fr-FR" sz="1900" dirty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</p:txBody>
      </p:sp>
      <p:grpSp>
        <p:nvGrpSpPr>
          <p:cNvPr id="6" name="Grouper 4"/>
          <p:cNvGrpSpPr>
            <a:grpSpLocks/>
          </p:cNvGrpSpPr>
          <p:nvPr userDrawn="1"/>
        </p:nvGrpSpPr>
        <p:grpSpPr bwMode="auto">
          <a:xfrm>
            <a:off x="1588" y="1563688"/>
            <a:ext cx="21607462" cy="225425"/>
            <a:chOff x="891" y="1433935"/>
            <a:chExt cx="19805650" cy="206338"/>
          </a:xfrm>
        </p:grpSpPr>
        <p:sp>
          <p:nvSpPr>
            <p:cNvPr id="7" name="Rectangle 6"/>
            <p:cNvSpPr/>
            <p:nvPr userDrawn="1"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</p:grpSp>
      <p:sp>
        <p:nvSpPr>
          <p:cNvPr id="10" name="Espace réservé du titre 1"/>
          <p:cNvSpPr txBox="1">
            <a:spLocks/>
          </p:cNvSpPr>
          <p:nvPr userDrawn="1"/>
        </p:nvSpPr>
        <p:spPr bwMode="auto">
          <a:xfrm>
            <a:off x="13708063" y="11253788"/>
            <a:ext cx="7154862" cy="566737"/>
          </a:xfrm>
          <a:prstGeom prst="rect">
            <a:avLst/>
          </a:prstGeom>
          <a:noFill/>
          <a:ln>
            <a:noFill/>
          </a:ln>
        </p:spPr>
        <p:txBody>
          <a:bodyPr lIns="216032" tIns="108017" rIns="216032" bIns="108017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80165" eaLnBrk="1" hangingPunct="1">
              <a:defRPr/>
            </a:pPr>
            <a:r>
              <a:rPr lang="fr-CH" sz="1900" b="1" dirty="0">
                <a:solidFill>
                  <a:srgbClr val="595959"/>
                </a:solidFill>
                <a:latin typeface="Arial Narrow"/>
                <a:cs typeface="Arial Narrow"/>
              </a:rPr>
              <a:t>CS522-POCS</a:t>
            </a:r>
            <a:r>
              <a:rPr lang="fr-CH" sz="1900" dirty="0">
                <a:solidFill>
                  <a:srgbClr val="7F7F7F"/>
                </a:solidFill>
                <a:latin typeface="Arial Narrow"/>
                <a:cs typeface="Arial Narrow"/>
              </a:rPr>
              <a:t>| 2021-22</a:t>
            </a:r>
            <a:endParaRPr lang="fr-FR" sz="1900" dirty="0">
              <a:solidFill>
                <a:srgbClr val="7F7F7F"/>
              </a:solidFill>
              <a:latin typeface="Arial Narrow"/>
              <a:cs typeface="Arial Narrow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94448" y="2347947"/>
            <a:ext cx="19965085" cy="8601480"/>
          </a:xfrm>
          <a:prstGeom prst="rect">
            <a:avLst/>
          </a:prstGeom>
        </p:spPr>
        <p:txBody>
          <a:bodyPr lIns="0" tIns="0" rIns="0" bIns="0"/>
          <a:lstStyle>
            <a:lvl1pPr marL="1080165" indent="-56985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0000"/>
              </a:buClr>
              <a:buSzPct val="100000"/>
              <a:buFont typeface="Lucida Grande"/>
              <a:buChar char="●"/>
              <a:defRPr sz="52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11483" indent="-569851">
              <a:spcBef>
                <a:spcPts val="709"/>
              </a:spcBef>
              <a:buClr>
                <a:srgbClr val="C30000"/>
              </a:buClr>
              <a:buSzPct val="90000"/>
              <a:buFont typeface="Lucida Grande"/>
              <a:buChar char="●"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760400" indent="-496800">
              <a:spcBef>
                <a:spcPts val="709"/>
              </a:spcBef>
              <a:buClr>
                <a:srgbClr val="C30000"/>
              </a:buClr>
              <a:buSzPct val="80000"/>
              <a:buFont typeface="Lucida Grande"/>
              <a:buChar char="●"/>
              <a:defRPr sz="3100" b="0" i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 marL="1238128" indent="0">
              <a:buNone/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944728" y="323224"/>
            <a:ext cx="18298950" cy="1473370"/>
          </a:xfrm>
          <a:prstGeom prst="rect">
            <a:avLst/>
          </a:prstGeom>
        </p:spPr>
        <p:txBody>
          <a:bodyPr lIns="216032" tIns="108017" rIns="216032" bIns="108017"/>
          <a:lstStyle>
            <a:lvl1pPr>
              <a:spcAft>
                <a:spcPts val="2834"/>
              </a:spcAft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  <p:pic>
        <p:nvPicPr>
          <p:cNvPr id="11" name="Picture 10" descr="cid:image002.png@01D4FB4A.530ADEC0">
            <a:hlinkClick r:id="rId2"/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441" y="553640"/>
            <a:ext cx="1588484" cy="5130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07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32" tIns="108017" rIns="216032" bIns="108017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80165" eaLnBrk="1" hangingPunct="1">
              <a:defRPr/>
            </a:pPr>
            <a:fld id="{BBCFE492-DFD1-0C4F-ACCD-9534DF780306}" type="slidenum">
              <a:rPr lang="fr-FR" sz="190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pPr algn="r" defTabSz="1080165" eaLnBrk="1" hangingPunct="1">
                <a:defRPr/>
              </a:pPr>
              <a:t>‹#›</a:t>
            </a:fld>
            <a:endParaRPr lang="fr-FR" sz="1900" dirty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</p:txBody>
      </p:sp>
      <p:grpSp>
        <p:nvGrpSpPr>
          <p:cNvPr id="7" name="Grouper 4"/>
          <p:cNvGrpSpPr>
            <a:grpSpLocks/>
          </p:cNvGrpSpPr>
          <p:nvPr userDrawn="1"/>
        </p:nvGrpSpPr>
        <p:grpSpPr bwMode="auto">
          <a:xfrm>
            <a:off x="1588" y="1563688"/>
            <a:ext cx="21607462" cy="225425"/>
            <a:chOff x="891" y="1433935"/>
            <a:chExt cx="19805650" cy="206338"/>
          </a:xfrm>
        </p:grpSpPr>
        <p:sp>
          <p:nvSpPr>
            <p:cNvPr id="8" name="Rectangle 7"/>
            <p:cNvSpPr/>
            <p:nvPr userDrawn="1"/>
          </p:nvSpPr>
          <p:spPr>
            <a:xfrm>
              <a:off x="891" y="1433935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891" y="1553088"/>
              <a:ext cx="19805650" cy="87185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98013" tIns="99007" rIns="198013" bIns="99007" anchor="ctr"/>
            <a:lstStyle/>
            <a:p>
              <a:pPr algn="ctr" defTabSz="1080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4300"/>
            </a:p>
          </p:txBody>
        </p:sp>
      </p:grpSp>
      <p:sp>
        <p:nvSpPr>
          <p:cNvPr id="11" name="Espace réservé du titre 1"/>
          <p:cNvSpPr txBox="1">
            <a:spLocks/>
          </p:cNvSpPr>
          <p:nvPr userDrawn="1"/>
        </p:nvSpPr>
        <p:spPr bwMode="auto">
          <a:xfrm>
            <a:off x="13708063" y="11253788"/>
            <a:ext cx="7154862" cy="566737"/>
          </a:xfrm>
          <a:prstGeom prst="rect">
            <a:avLst/>
          </a:prstGeom>
          <a:noFill/>
          <a:ln>
            <a:noFill/>
          </a:ln>
        </p:spPr>
        <p:txBody>
          <a:bodyPr lIns="216032" tIns="108017" rIns="216032" bIns="108017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80165" eaLnBrk="1" hangingPunct="1">
              <a:defRPr/>
            </a:pPr>
            <a:r>
              <a:rPr lang="fr-CH" sz="1900" b="1" dirty="0">
                <a:solidFill>
                  <a:srgbClr val="595959"/>
                </a:solidFill>
                <a:latin typeface="Arial Narrow"/>
                <a:cs typeface="Arial Narrow"/>
              </a:rPr>
              <a:t>CS522-POCS</a:t>
            </a:r>
            <a:r>
              <a:rPr lang="fr-CH" sz="1900" dirty="0">
                <a:solidFill>
                  <a:srgbClr val="7F7F7F"/>
                </a:solidFill>
                <a:latin typeface="Arial Narrow"/>
                <a:cs typeface="Arial Narrow"/>
              </a:rPr>
              <a:t>| 2021-22</a:t>
            </a:r>
            <a:endParaRPr lang="fr-FR" sz="1900" dirty="0">
              <a:solidFill>
                <a:srgbClr val="7F7F7F"/>
              </a:solidFill>
              <a:latin typeface="Arial Narrow"/>
              <a:cs typeface="Arial Narrow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3055" y="2347949"/>
            <a:ext cx="9915077" cy="8545039"/>
          </a:xfrm>
          <a:prstGeom prst="rect">
            <a:avLst/>
          </a:prstGeom>
        </p:spPr>
        <p:txBody>
          <a:bodyPr lIns="0" tIns="0" rIns="0" bIns="0"/>
          <a:lstStyle>
            <a:lvl1pPr marL="1080165" indent="-56985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0000"/>
              </a:buClr>
              <a:buSzPct val="100000"/>
              <a:buFont typeface="Lucida Grande"/>
              <a:buChar char="●"/>
              <a:defRPr sz="53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11483" indent="-569851">
              <a:spcBef>
                <a:spcPts val="709"/>
              </a:spcBef>
              <a:buClr>
                <a:srgbClr val="C30000"/>
              </a:buClr>
              <a:buSzPct val="90000"/>
              <a:buFont typeface="Lucida Grande"/>
              <a:buChar char="●"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834032" indent="-569851">
              <a:spcBef>
                <a:spcPts val="709"/>
              </a:spcBef>
              <a:buClr>
                <a:srgbClr val="C30000"/>
              </a:buClr>
              <a:buSzPct val="80000"/>
              <a:buFont typeface="Lucida Grande"/>
              <a:buChar char="●"/>
              <a:defRPr sz="3500" b="0" i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0"/>
          </p:nvPr>
        </p:nvSpPr>
        <p:spPr>
          <a:xfrm>
            <a:off x="10823115" y="2347949"/>
            <a:ext cx="9914399" cy="8545039"/>
          </a:xfrm>
          <a:prstGeom prst="rect">
            <a:avLst/>
          </a:prstGeom>
        </p:spPr>
        <p:txBody>
          <a:bodyPr lIns="0" tIns="0" rIns="0" bIns="0"/>
          <a:lstStyle>
            <a:lvl1pPr marL="1080165" indent="-56985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0000"/>
              </a:buClr>
              <a:buSzPct val="100000"/>
              <a:buFont typeface="Lucida Grande"/>
              <a:buChar char="●"/>
              <a:defRPr sz="52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11483" indent="-569851">
              <a:spcBef>
                <a:spcPts val="709"/>
              </a:spcBef>
              <a:buClr>
                <a:srgbClr val="C30000"/>
              </a:buClr>
              <a:buSzPct val="90000"/>
              <a:buFont typeface="Lucida Grande"/>
              <a:buChar char="●"/>
              <a:defRPr sz="3800" b="0" i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834032" indent="-569851">
              <a:spcBef>
                <a:spcPts val="709"/>
              </a:spcBef>
              <a:buClr>
                <a:srgbClr val="C30000"/>
              </a:buClr>
              <a:buSzPct val="80000"/>
              <a:buFont typeface="Lucida Grande"/>
              <a:buChar char="●"/>
              <a:defRPr sz="3500" b="0" i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>
              <a:defRPr>
                <a:latin typeface="HelveticaNeueLT Pro 55 Roman" pitchFamily="34" charset="0"/>
              </a:defRPr>
            </a:lvl4pPr>
            <a:lvl5pPr>
              <a:defRPr>
                <a:latin typeface="HelveticaNeueLT Pro 55 Roman" pitchFamily="34" charset="0"/>
              </a:defRPr>
            </a:lvl5pPr>
          </a:lstStyle>
          <a:p>
            <a:pPr lvl="0"/>
            <a:r>
              <a:rPr lang="fr-CH"/>
              <a:t>Click to edit Master text styles</a:t>
            </a:r>
          </a:p>
          <a:p>
            <a:pPr lvl="1"/>
            <a:r>
              <a:rPr lang="fr-CH"/>
              <a:t>Second level</a:t>
            </a:r>
          </a:p>
          <a:p>
            <a:pPr lvl="2"/>
            <a:r>
              <a:rPr lang="fr-CH"/>
              <a:t>Third level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944728" y="323224"/>
            <a:ext cx="18298950" cy="1473370"/>
          </a:xfrm>
          <a:prstGeom prst="rect">
            <a:avLst/>
          </a:prstGeom>
        </p:spPr>
        <p:txBody>
          <a:bodyPr lIns="216032" tIns="108017" rIns="216032" bIns="108017"/>
          <a:lstStyle>
            <a:lvl1pPr>
              <a:spcAft>
                <a:spcPts val="2834"/>
              </a:spcAft>
              <a:defRPr sz="6100" b="0" i="0" spc="236" baseline="0">
                <a:latin typeface="Impact"/>
                <a:cs typeface="Impact"/>
              </a:defRPr>
            </a:lvl1pPr>
          </a:lstStyle>
          <a:p>
            <a:r>
              <a:rPr lang="fr-CH" dirty="0"/>
              <a:t>Cliquez et modifiez le titre</a:t>
            </a:r>
            <a:endParaRPr lang="fr-FR" dirty="0"/>
          </a:p>
        </p:txBody>
      </p:sp>
      <p:pic>
        <p:nvPicPr>
          <p:cNvPr id="13" name="Picture 12" descr="cid:image002.png@01D4FB4A.530ADEC0">
            <a:hlinkClick r:id="rId2"/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441" y="567928"/>
            <a:ext cx="1588484" cy="5130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219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32" tIns="108017" rIns="216032" bIns="108017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80165" eaLnBrk="1" hangingPunct="1">
              <a:defRPr/>
            </a:pPr>
            <a:fld id="{39FD9AAF-902A-384B-91BD-D0DC43EF72A5}" type="slidenum">
              <a:rPr lang="fr-FR" sz="190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pPr algn="r" defTabSz="1080165" eaLnBrk="1" hangingPunct="1">
                <a:defRPr/>
              </a:pPr>
              <a:t>‹#›</a:t>
            </a:fld>
            <a:endParaRPr lang="fr-FR" sz="1900" dirty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7" name="Espace réservé du titre 1"/>
          <p:cNvSpPr txBox="1">
            <a:spLocks/>
          </p:cNvSpPr>
          <p:nvPr userDrawn="1"/>
        </p:nvSpPr>
        <p:spPr bwMode="auto">
          <a:xfrm>
            <a:off x="13708063" y="11253788"/>
            <a:ext cx="7154862" cy="566737"/>
          </a:xfrm>
          <a:prstGeom prst="rect">
            <a:avLst/>
          </a:prstGeom>
          <a:noFill/>
          <a:ln>
            <a:noFill/>
          </a:ln>
        </p:spPr>
        <p:txBody>
          <a:bodyPr lIns="216032" tIns="108017" rIns="216032" bIns="108017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80165" eaLnBrk="1" hangingPunct="1">
              <a:defRPr/>
            </a:pPr>
            <a:r>
              <a:rPr lang="fr-CH" sz="1900" b="1" dirty="0">
                <a:solidFill>
                  <a:srgbClr val="595959"/>
                </a:solidFill>
                <a:latin typeface="Arial Narrow"/>
                <a:cs typeface="Arial Narrow"/>
              </a:rPr>
              <a:t>CS522-POCS</a:t>
            </a:r>
            <a:r>
              <a:rPr lang="fr-CH" sz="1900" dirty="0">
                <a:solidFill>
                  <a:srgbClr val="7F7F7F"/>
                </a:solidFill>
                <a:latin typeface="Arial Narrow"/>
                <a:cs typeface="Arial Narrow"/>
              </a:rPr>
              <a:t>| 2021-22</a:t>
            </a:r>
            <a:endParaRPr lang="fr-FR" sz="1900" dirty="0">
              <a:solidFill>
                <a:srgbClr val="7F7F7F"/>
              </a:solidFill>
              <a:latin typeface="Arial Narrow"/>
              <a:cs typeface="Arial Narrow"/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0"/>
          </p:nvPr>
        </p:nvSpPr>
        <p:spPr>
          <a:xfrm>
            <a:off x="8119513" y="1165852"/>
            <a:ext cx="12618000" cy="9463373"/>
          </a:xfrm>
          <a:prstGeom prst="rect">
            <a:avLst/>
          </a:prstGeom>
        </p:spPr>
        <p:txBody>
          <a:bodyPr lIns="0" tIns="0" rIns="0" bIns="0"/>
          <a:lstStyle>
            <a:lvl1pPr marL="1080165" indent="-518820">
              <a:spcBef>
                <a:spcPts val="1418"/>
              </a:spcBef>
              <a:buClr>
                <a:srgbClr val="C30000"/>
              </a:buClr>
              <a:buSzPct val="100000"/>
              <a:buFont typeface="Lucida Grande"/>
              <a:buChar char="●"/>
              <a:defRPr sz="4700" b="0" i="0">
                <a:solidFill>
                  <a:srgbClr val="000000"/>
                </a:solidFill>
                <a:latin typeface="Arial Narrow"/>
                <a:cs typeface="Arial Narrow"/>
              </a:defRPr>
            </a:lvl1pPr>
            <a:lvl2pPr marL="1511483" indent="-433767">
              <a:spcBef>
                <a:spcPts val="1418"/>
              </a:spcBef>
              <a:buClr>
                <a:srgbClr val="C30000"/>
              </a:buClr>
              <a:buSzPct val="90000"/>
              <a:buFont typeface="Lucida Grande"/>
              <a:buChar char="●"/>
              <a:defRPr sz="3800" b="0" i="0" baseline="0">
                <a:solidFill>
                  <a:srgbClr val="000000"/>
                </a:solidFill>
                <a:latin typeface="Arial Narrow"/>
                <a:cs typeface="Arial Narrow"/>
              </a:defRPr>
            </a:lvl2pPr>
            <a:lvl3pPr marL="1834032" indent="-433767">
              <a:spcBef>
                <a:spcPts val="1418"/>
              </a:spcBef>
              <a:buClr>
                <a:srgbClr val="C30000"/>
              </a:buClr>
              <a:buSzPct val="80000"/>
              <a:buFont typeface="Lucida Grande"/>
              <a:buChar char="●"/>
              <a:defRPr sz="3500" b="0" i="0" baseline="0">
                <a:solidFill>
                  <a:srgbClr val="000000"/>
                </a:solidFill>
                <a:latin typeface="Arial Narrow"/>
                <a:cs typeface="Arial Narrow"/>
              </a:defRPr>
            </a:lvl3pPr>
            <a:lvl4pPr marL="2100322" indent="-348714">
              <a:spcBef>
                <a:spcPts val="1418"/>
              </a:spcBef>
              <a:buClr>
                <a:srgbClr val="C30000"/>
              </a:buClr>
              <a:buSzPct val="80000"/>
              <a:buFont typeface="Lucida Grande"/>
              <a:buChar char="●"/>
              <a:defRPr sz="3100" b="0" i="0" baseline="0">
                <a:solidFill>
                  <a:srgbClr val="000000"/>
                </a:solidFill>
                <a:latin typeface="Arial Narrow"/>
                <a:cs typeface="Arial Narrow"/>
              </a:defRPr>
            </a:lvl4pPr>
            <a:lvl5pPr marL="2265348" indent="-263662">
              <a:spcBef>
                <a:spcPts val="1418"/>
              </a:spcBef>
              <a:buClr>
                <a:srgbClr val="C30000"/>
              </a:buClr>
              <a:buSzPct val="80000"/>
              <a:buFont typeface="Lucida Grande"/>
              <a:buChar char="●"/>
              <a:defRPr sz="2800" b="0" i="0" baseline="0">
                <a:solidFill>
                  <a:srgbClr val="000000"/>
                </a:solidFill>
                <a:latin typeface="Arial Narrow"/>
                <a:cs typeface="Arial Narrow"/>
              </a:defRPr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fr-CH" dirty="0"/>
              <a:t>Click to edit Master text styles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  <a:p>
            <a:pPr lvl="3"/>
            <a:r>
              <a:rPr lang="fr-CH" dirty="0"/>
              <a:t>Fourth level</a:t>
            </a:r>
          </a:p>
          <a:p>
            <a:pPr lvl="4"/>
            <a:r>
              <a:rPr lang="fr-CH" dirty="0"/>
              <a:t>Fifth level</a:t>
            </a:r>
          </a:p>
        </p:txBody>
      </p:sp>
      <p:sp>
        <p:nvSpPr>
          <p:cNvPr id="12" name="Titre 11"/>
          <p:cNvSpPr>
            <a:spLocks noGrp="1"/>
          </p:cNvSpPr>
          <p:nvPr>
            <p:ph type="title"/>
          </p:nvPr>
        </p:nvSpPr>
        <p:spPr>
          <a:xfrm>
            <a:off x="821538" y="1040643"/>
            <a:ext cx="7297976" cy="2588834"/>
          </a:xfrm>
          <a:prstGeom prst="rect">
            <a:avLst/>
          </a:prstGeom>
        </p:spPr>
        <p:txBody>
          <a:bodyPr lIns="216032" tIns="108017" rIns="216032" bIns="108017"/>
          <a:lstStyle>
            <a:lvl1pPr>
              <a:defRPr sz="5700" b="0" i="0" spc="236">
                <a:latin typeface="Impact"/>
                <a:cs typeface="Impact"/>
              </a:defRPr>
            </a:lvl1pPr>
          </a:lstStyle>
          <a:p>
            <a:r>
              <a:rPr lang="fr-FR" dirty="0"/>
              <a:t>Cliquez pour modifier le style du titre</a:t>
            </a:r>
            <a:endParaRPr lang="fr-CH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22326" y="3629026"/>
            <a:ext cx="7297738" cy="7000875"/>
          </a:xfrm>
          <a:prstGeom prst="rect">
            <a:avLst/>
          </a:prstGeom>
        </p:spPr>
        <p:txBody>
          <a:bodyPr vert="horz" lIns="91431" tIns="45715" rIns="91431" bIns="45715"/>
          <a:lstStyle>
            <a:lvl1pPr marL="691200" indent="-608400" algn="l" defTabSz="1079394" rtl="0" eaLnBrk="0" fontAlgn="base" hangingPunct="0">
              <a:spcBef>
                <a:spcPts val="0"/>
              </a:spcBef>
              <a:spcAft>
                <a:spcPct val="0"/>
              </a:spcAft>
              <a:buClr>
                <a:srgbClr val="C30000"/>
              </a:buClr>
              <a:buSzPct val="100000"/>
              <a:buFont typeface="Lucida Grande"/>
              <a:buChar char="●"/>
              <a:defRPr lang="fr-CH" sz="4700" b="0" i="0" kern="1200" dirty="0" smtClean="0">
                <a:solidFill>
                  <a:srgbClr val="000000"/>
                </a:solidFill>
                <a:latin typeface="Arial Narrow"/>
                <a:ea typeface="ＭＳ Ｐゴシック" charset="0"/>
                <a:cs typeface="Arial Narrow"/>
              </a:defRPr>
            </a:lvl1pPr>
            <a:lvl2pPr marL="924178" indent="-571500" algn="l" defTabSz="1079394" rtl="0" eaLnBrk="0" fontAlgn="base" hangingPunct="0">
              <a:spcBef>
                <a:spcPts val="1418"/>
              </a:spcBef>
              <a:spcAft>
                <a:spcPct val="0"/>
              </a:spcAft>
              <a:buClr>
                <a:srgbClr val="C30000"/>
              </a:buClr>
              <a:buSzPct val="159000"/>
              <a:buFont typeface="Arial"/>
              <a:buChar char="•"/>
              <a:defRPr lang="fr-CH" sz="3800" b="0" i="0" kern="1200" dirty="0" smtClean="0">
                <a:solidFill>
                  <a:srgbClr val="000000"/>
                </a:solidFill>
                <a:latin typeface="Arial Narrow"/>
                <a:ea typeface="ＭＳ Ｐゴシック" charset="0"/>
                <a:cs typeface="Arial Narrow"/>
              </a:defRPr>
            </a:lvl2pPr>
            <a:lvl3pPr marL="1033200" indent="-536522" algn="l" defTabSz="1079394" rtl="0" eaLnBrk="0" fontAlgn="base" hangingPunct="0">
              <a:spcBef>
                <a:spcPts val="1418"/>
              </a:spcBef>
              <a:spcAft>
                <a:spcPct val="0"/>
              </a:spcAft>
              <a:buClr>
                <a:srgbClr val="C30000"/>
              </a:buClr>
              <a:buSzPct val="159000"/>
              <a:buFont typeface="Arial"/>
              <a:buChar char="•"/>
              <a:defRPr lang="fr-CH" sz="3500" b="0" i="0" kern="1200" dirty="0" smtClean="0">
                <a:solidFill>
                  <a:srgbClr val="000000"/>
                </a:solidFill>
                <a:latin typeface="Arial Narrow"/>
                <a:ea typeface="ＭＳ Ｐゴシック" charset="0"/>
                <a:cs typeface="Arial Narrow"/>
              </a:defRPr>
            </a:lvl3pPr>
            <a:lvl4pPr marL="2100056" indent="-861928" algn="l" defTabSz="1079394" rtl="0" eaLnBrk="0" fontAlgn="base" hangingPunct="0">
              <a:spcBef>
                <a:spcPts val="1418"/>
              </a:spcBef>
              <a:spcAft>
                <a:spcPct val="0"/>
              </a:spcAft>
              <a:buClr>
                <a:srgbClr val="C30000"/>
              </a:buClr>
              <a:buSzPct val="159000"/>
              <a:buFont typeface="Arial"/>
              <a:buChar char="•"/>
              <a:defRPr lang="fr-CH" sz="4700" b="0" i="0" kern="1200" dirty="0" smtClean="0">
                <a:solidFill>
                  <a:srgbClr val="000000"/>
                </a:solidFill>
                <a:latin typeface="Arial Narrow"/>
                <a:ea typeface="ＭＳ Ｐゴシック" charset="0"/>
                <a:cs typeface="Arial Narrow"/>
              </a:defRPr>
            </a:lvl4pPr>
            <a:lvl5pPr marL="2265140" indent="-861928" algn="l" defTabSz="1079394" rtl="0" eaLnBrk="0" fontAlgn="base" hangingPunct="0">
              <a:spcBef>
                <a:spcPts val="1418"/>
              </a:spcBef>
              <a:spcAft>
                <a:spcPct val="0"/>
              </a:spcAft>
              <a:buClr>
                <a:srgbClr val="C30000"/>
              </a:buClr>
              <a:buSzPct val="159000"/>
              <a:buFont typeface="Arial"/>
              <a:buChar char="•"/>
              <a:defRPr lang="en-US" sz="4700" b="0" i="0" kern="1200" dirty="0">
                <a:solidFill>
                  <a:srgbClr val="000000"/>
                </a:solidFill>
                <a:latin typeface="Arial Narrow"/>
                <a:ea typeface="ＭＳ Ｐゴシック" charset="0"/>
                <a:cs typeface="Arial Narrow"/>
              </a:defRPr>
            </a:lvl5pPr>
          </a:lstStyle>
          <a:p>
            <a:pPr lvl="0"/>
            <a:r>
              <a:rPr lang="fr-CH" dirty="0"/>
              <a:t>Click to edit Master</a:t>
            </a:r>
          </a:p>
          <a:p>
            <a:pPr lvl="1"/>
            <a:r>
              <a:rPr lang="fr-CH" dirty="0"/>
              <a:t>Second level</a:t>
            </a:r>
          </a:p>
          <a:p>
            <a:pPr lvl="2"/>
            <a:r>
              <a:rPr lang="fr-CH" dirty="0"/>
              <a:t>Third level</a:t>
            </a:r>
          </a:p>
        </p:txBody>
      </p:sp>
      <p:pic>
        <p:nvPicPr>
          <p:cNvPr id="9" name="Picture 8" descr="cid:image002.png@01D4FB4A.530ADEC0">
            <a:hlinkClick r:id="rId2"/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441" y="553640"/>
            <a:ext cx="1588484" cy="5130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4505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 txBox="1">
            <a:spLocks/>
          </p:cNvSpPr>
          <p:nvPr userDrawn="1"/>
        </p:nvSpPr>
        <p:spPr>
          <a:xfrm>
            <a:off x="20391438" y="11296650"/>
            <a:ext cx="1238250" cy="566738"/>
          </a:xfrm>
          <a:prstGeom prst="rect">
            <a:avLst/>
          </a:prstGeom>
          <a:noFill/>
        </p:spPr>
        <p:txBody>
          <a:bodyPr lIns="216032" tIns="108017" rIns="216032" bIns="108017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80165" eaLnBrk="1" hangingPunct="1">
              <a:defRPr/>
            </a:pPr>
            <a:fld id="{4B698EDB-4D4E-DD40-8947-74E4CBF35A9B}" type="slidenum">
              <a:rPr lang="fr-FR" sz="190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pPr algn="r" defTabSz="1080165" eaLnBrk="1" hangingPunct="1">
                <a:defRPr/>
              </a:pPr>
              <a:t>‹#›</a:t>
            </a:fld>
            <a:endParaRPr lang="fr-FR" sz="1900" dirty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" name="Espace réservé du titre 1"/>
          <p:cNvSpPr txBox="1">
            <a:spLocks/>
          </p:cNvSpPr>
          <p:nvPr userDrawn="1"/>
        </p:nvSpPr>
        <p:spPr bwMode="auto">
          <a:xfrm>
            <a:off x="13708063" y="11253788"/>
            <a:ext cx="7154862" cy="566737"/>
          </a:xfrm>
          <a:prstGeom prst="rect">
            <a:avLst/>
          </a:prstGeom>
          <a:noFill/>
          <a:ln>
            <a:noFill/>
          </a:ln>
        </p:spPr>
        <p:txBody>
          <a:bodyPr lIns="216032" tIns="108017" rIns="216032" bIns="108017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1080165" eaLnBrk="1" hangingPunct="1">
              <a:defRPr/>
            </a:pPr>
            <a:r>
              <a:rPr lang="fr-CH" sz="1900" b="1" dirty="0">
                <a:solidFill>
                  <a:srgbClr val="595959"/>
                </a:solidFill>
                <a:latin typeface="Arial Narrow"/>
                <a:cs typeface="Arial Narrow"/>
              </a:rPr>
              <a:t>CS522-POCS</a:t>
            </a:r>
            <a:r>
              <a:rPr lang="fr-CH" sz="1900" dirty="0">
                <a:solidFill>
                  <a:srgbClr val="7F7F7F"/>
                </a:solidFill>
                <a:latin typeface="Arial Narrow"/>
                <a:cs typeface="Arial Narrow"/>
              </a:rPr>
              <a:t>| 2021-22</a:t>
            </a:r>
            <a:endParaRPr lang="fr-FR" sz="1900" dirty="0">
              <a:solidFill>
                <a:srgbClr val="7F7F7F"/>
              </a:solidFill>
              <a:latin typeface="Arial Narrow"/>
              <a:cs typeface="Arial Narrow"/>
            </a:endParaRPr>
          </a:p>
        </p:txBody>
      </p:sp>
      <p:pic>
        <p:nvPicPr>
          <p:cNvPr id="5" name="Picture 4" descr="cid:image002.png@01D4FB4A.530ADEC0">
            <a:hlinkClick r:id="rId2"/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4441" y="582347"/>
            <a:ext cx="1588484" cy="5130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2765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760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C Vide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034824" y="6126861"/>
            <a:ext cx="18624733" cy="1086925"/>
          </a:xfrm>
          <a:prstGeom prst="rect">
            <a:avLst/>
          </a:prstGeom>
        </p:spPr>
        <p:txBody>
          <a:bodyPr vert="horz" lIns="91263" tIns="45626" rIns="91263" bIns="45626"/>
          <a:lstStyle>
            <a:lvl1pPr>
              <a:defRPr lang="en-US" sz="6600" kern="1200" spc="236" dirty="0">
                <a:solidFill>
                  <a:srgbClr val="000000"/>
                </a:solidFill>
                <a:latin typeface="Impact"/>
                <a:ea typeface="ＭＳ Ｐゴシック" charset="0"/>
                <a:cs typeface="Impact"/>
              </a:defRPr>
            </a:lvl1pPr>
          </a:lstStyle>
          <a:p>
            <a:r>
              <a:rPr lang="fr-CH"/>
              <a:t>Click to edit Master title style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2034803" y="7992181"/>
            <a:ext cx="13092126" cy="906463"/>
          </a:xfrm>
          <a:prstGeom prst="rect">
            <a:avLst/>
          </a:prstGeom>
        </p:spPr>
        <p:txBody>
          <a:bodyPr vert="horz" lIns="91263" tIns="45626" rIns="91263" bIns="45626"/>
          <a:lstStyle>
            <a:lvl1pPr marL="684458" indent="-684458">
              <a:buFontTx/>
              <a:buNone/>
              <a:defRPr lang="fr-CH" b="1" dirty="0" smtClean="0">
                <a:solidFill>
                  <a:srgbClr val="C30000"/>
                </a:solidFill>
                <a:latin typeface="Arial Narrow" charset="0"/>
                <a:cs typeface="Arial Narrow" charset="0"/>
              </a:defRPr>
            </a:lvl1pPr>
          </a:lstStyle>
          <a:p>
            <a:pPr lvl="0"/>
            <a:r>
              <a:rPr lang="fr-CH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2035269" y="8898638"/>
            <a:ext cx="13091677" cy="830015"/>
          </a:xfrm>
          <a:prstGeom prst="rect">
            <a:avLst/>
          </a:prstGeom>
        </p:spPr>
        <p:txBody>
          <a:bodyPr vert="horz" lIns="91263" tIns="45626" rIns="91263" bIns="45626"/>
          <a:lstStyle>
            <a:lvl1pPr marL="684458" indent="-684458">
              <a:buFontTx/>
              <a:buNone/>
              <a:defRPr lang="fr-CH" dirty="0" smtClean="0">
                <a:solidFill>
                  <a:schemeClr val="tx1"/>
                </a:solidFill>
                <a:latin typeface="Arial Narrow" charset="0"/>
                <a:cs typeface="Arial Narrow" charset="0"/>
              </a:defRPr>
            </a:lvl1pPr>
          </a:lstStyle>
          <a:p>
            <a:pPr lvl="0"/>
            <a:r>
              <a:rPr lang="fr-CH"/>
              <a:t>Click to edit Master text styles</a:t>
            </a:r>
          </a:p>
        </p:txBody>
      </p:sp>
      <p:pic>
        <p:nvPicPr>
          <p:cNvPr id="9" name="Picture 8" descr="cid:image002.png@01D4FB4A.530ADEC0">
            <a:hlinkClick r:id="rId2"/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247" y="1676400"/>
            <a:ext cx="2604485" cy="778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46" r:id="rId1"/>
    <p:sldLayoutId id="2147484547" r:id="rId2"/>
    <p:sldLayoutId id="2147484548" r:id="rId3"/>
    <p:sldLayoutId id="2147484549" r:id="rId4"/>
    <p:sldLayoutId id="2147484550" r:id="rId5"/>
    <p:sldLayoutId id="2147484551" r:id="rId6"/>
    <p:sldLayoutId id="2147484552" r:id="rId7"/>
    <p:sldLayoutId id="2147484545" r:id="rId8"/>
  </p:sldLayoutIdLst>
  <p:txStyles>
    <p:titleStyle>
      <a:lvl1pPr algn="l" defTabSz="1077913" rtl="0" eaLnBrk="0" fontAlgn="base" hangingPunct="0">
        <a:spcBef>
          <a:spcPct val="0"/>
        </a:spcBef>
        <a:spcAft>
          <a:spcPct val="0"/>
        </a:spcAft>
        <a:defRPr sz="6500" kern="1200">
          <a:solidFill>
            <a:schemeClr val="tx1"/>
          </a:solidFill>
          <a:latin typeface="Verdana"/>
          <a:ea typeface="ＭＳ Ｐゴシック" charset="0"/>
          <a:cs typeface="ＭＳ Ｐゴシック" charset="0"/>
        </a:defRPr>
      </a:lvl1pPr>
      <a:lvl2pPr algn="l" defTabSz="1077913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1077913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1077913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1077913" rtl="0" eaLnBrk="0" fontAlgn="base" hangingPunct="0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5pPr>
      <a:lvl6pPr marL="1080165" algn="l" defTabSz="1080165" rtl="0" fontAlgn="base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Verdana" charset="0"/>
          <a:ea typeface="ＭＳ Ｐゴシック" charset="0"/>
        </a:defRPr>
      </a:lvl6pPr>
      <a:lvl7pPr marL="2160332" algn="l" defTabSz="1080165" rtl="0" fontAlgn="base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Verdana" charset="0"/>
          <a:ea typeface="ＭＳ Ｐゴシック" charset="0"/>
        </a:defRPr>
      </a:lvl7pPr>
      <a:lvl8pPr marL="3240497" algn="l" defTabSz="1080165" rtl="0" fontAlgn="base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Verdana" charset="0"/>
          <a:ea typeface="ＭＳ Ｐゴシック" charset="0"/>
        </a:defRPr>
      </a:lvl8pPr>
      <a:lvl9pPr marL="4320663" algn="l" defTabSz="1080165" rtl="0" fontAlgn="base">
        <a:spcBef>
          <a:spcPct val="0"/>
        </a:spcBef>
        <a:spcAft>
          <a:spcPct val="0"/>
        </a:spcAft>
        <a:defRPr sz="6500">
          <a:solidFill>
            <a:schemeClr val="tx1"/>
          </a:solidFill>
          <a:latin typeface="Verdana" charset="0"/>
          <a:ea typeface="ＭＳ Ｐゴシック" charset="0"/>
        </a:defRPr>
      </a:lvl9pPr>
    </p:titleStyle>
    <p:bodyStyle>
      <a:lvl1pPr marL="1077913" indent="-860425" algn="l" defTabSz="1077913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4700" kern="1200">
          <a:solidFill>
            <a:srgbClr val="595959"/>
          </a:solidFill>
          <a:latin typeface="Verdana"/>
          <a:ea typeface="ＭＳ Ｐゴシック" charset="0"/>
          <a:cs typeface="ＭＳ Ｐゴシック" charset="0"/>
        </a:defRPr>
      </a:lvl1pPr>
      <a:lvl2pPr marL="1509713" indent="-860425" algn="l" defTabSz="1077913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3800" kern="1200">
          <a:solidFill>
            <a:srgbClr val="595959"/>
          </a:solidFill>
          <a:latin typeface="Verdana"/>
          <a:ea typeface="ＭＳ Ｐゴシック" charset="0"/>
          <a:cs typeface="+mn-cs"/>
        </a:defRPr>
      </a:lvl2pPr>
      <a:lvl3pPr marL="1831975" indent="-860425" algn="l" defTabSz="1077913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3300" kern="1200">
          <a:solidFill>
            <a:srgbClr val="595959"/>
          </a:solidFill>
          <a:latin typeface="Verdana"/>
          <a:ea typeface="ＭＳ Ｐゴシック" charset="0"/>
          <a:cs typeface="+mn-cs"/>
        </a:defRPr>
      </a:lvl3pPr>
      <a:lvl4pPr marL="2098675" indent="-860425" algn="l" defTabSz="1077913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2800" kern="1200">
          <a:solidFill>
            <a:srgbClr val="595959"/>
          </a:solidFill>
          <a:latin typeface="Verdana"/>
          <a:ea typeface="ＭＳ Ｐゴシック" charset="0"/>
          <a:cs typeface="+mn-cs"/>
        </a:defRPr>
      </a:lvl4pPr>
      <a:lvl5pPr marL="2262188" indent="-860425" algn="l" defTabSz="1077913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2400" kern="1200">
          <a:solidFill>
            <a:srgbClr val="595959"/>
          </a:solidFill>
          <a:latin typeface="Verdana"/>
          <a:ea typeface="ＭＳ Ｐゴシック" charset="0"/>
          <a:cs typeface="+mn-cs"/>
        </a:defRPr>
      </a:lvl5pPr>
      <a:lvl6pPr marL="5940912" indent="-540083" algn="l" defTabSz="1080165" rtl="0" eaLnBrk="1" latinLnBrk="0" hangingPunct="1">
        <a:spcBef>
          <a:spcPct val="20000"/>
        </a:spcBef>
        <a:buFont typeface="Arial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6pPr>
      <a:lvl7pPr marL="7021077" indent="-540083" algn="l" defTabSz="1080165" rtl="0" eaLnBrk="1" latinLnBrk="0" hangingPunct="1">
        <a:spcBef>
          <a:spcPct val="20000"/>
        </a:spcBef>
        <a:buFont typeface="Arial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7pPr>
      <a:lvl8pPr marL="8101243" indent="-540083" algn="l" defTabSz="1080165" rtl="0" eaLnBrk="1" latinLnBrk="0" hangingPunct="1">
        <a:spcBef>
          <a:spcPct val="20000"/>
        </a:spcBef>
        <a:buFont typeface="Arial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8pPr>
      <a:lvl9pPr marL="9181409" indent="-540083" algn="l" defTabSz="1080165" rtl="0" eaLnBrk="1" latinLnBrk="0" hangingPunct="1">
        <a:spcBef>
          <a:spcPct val="20000"/>
        </a:spcBef>
        <a:buFont typeface="Arial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080165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0165" algn="l" defTabSz="1080165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332" algn="l" defTabSz="1080165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40497" algn="l" defTabSz="1080165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663" algn="l" defTabSz="1080165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829" algn="l" defTabSz="1080165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480995" algn="l" defTabSz="1080165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561160" algn="l" defTabSz="1080165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641326" algn="l" defTabSz="1080165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64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6" r:id="rId1"/>
    <p:sldLayoutId id="2147484557" r:id="rId2"/>
    <p:sldLayoutId id="2147484558" r:id="rId3"/>
    <p:sldLayoutId id="2147484559" r:id="rId4"/>
    <p:sldLayoutId id="2147484560" r:id="rId5"/>
    <p:sldLayoutId id="2147484561" r:id="rId6"/>
    <p:sldLayoutId id="2147484562" r:id="rId7"/>
    <p:sldLayoutId id="2147484563" r:id="rId8"/>
    <p:sldLayoutId id="2147484564" r:id="rId9"/>
    <p:sldLayoutId id="2147484565" r:id="rId10"/>
  </p:sldLayoutIdLst>
  <p:txStyles>
    <p:titleStyle>
      <a:lvl1pPr algn="l" defTabSz="1075896" rtl="0" eaLnBrk="0" fontAlgn="base" hangingPunct="0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Verdana"/>
          <a:ea typeface="ＭＳ Ｐゴシック" charset="0"/>
          <a:cs typeface="ＭＳ Ｐゴシック" charset="0"/>
        </a:defRPr>
      </a:lvl1pPr>
      <a:lvl2pPr algn="l" defTabSz="1075896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1075896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1075896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1075896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  <a:cs typeface="ＭＳ Ｐゴシック" charset="0"/>
        </a:defRPr>
      </a:lvl5pPr>
      <a:lvl6pPr marL="1078148" algn="l" defTabSz="1078148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</a:defRPr>
      </a:lvl6pPr>
      <a:lvl7pPr marL="2156303" algn="l" defTabSz="1078148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</a:defRPr>
      </a:lvl7pPr>
      <a:lvl8pPr marL="3234449" algn="l" defTabSz="1078148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</a:defRPr>
      </a:lvl8pPr>
      <a:lvl9pPr marL="4312599" algn="l" defTabSz="1078148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Verdana" charset="0"/>
          <a:ea typeface="ＭＳ Ｐゴシック" charset="0"/>
        </a:defRPr>
      </a:lvl9pPr>
    </p:titleStyle>
    <p:bodyStyle>
      <a:lvl1pPr marL="1075896" indent="-858816" algn="l" defTabSz="1075896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4500" kern="1200">
          <a:solidFill>
            <a:srgbClr val="595959"/>
          </a:solidFill>
          <a:latin typeface="Verdana"/>
          <a:ea typeface="ＭＳ Ｐゴシック" charset="0"/>
          <a:cs typeface="ＭＳ Ｐゴシック" charset="0"/>
        </a:defRPr>
      </a:lvl1pPr>
      <a:lvl2pPr marL="1506895" indent="-858816" algn="l" defTabSz="1075896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4000" kern="1200">
          <a:solidFill>
            <a:srgbClr val="595959"/>
          </a:solidFill>
          <a:latin typeface="Verdana"/>
          <a:ea typeface="ＭＳ Ｐゴシック" charset="0"/>
          <a:cs typeface="+mn-cs"/>
        </a:defRPr>
      </a:lvl2pPr>
      <a:lvl3pPr marL="1828552" indent="-858816" algn="l" defTabSz="1075896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3300" kern="1200">
          <a:solidFill>
            <a:srgbClr val="595959"/>
          </a:solidFill>
          <a:latin typeface="Verdana"/>
          <a:ea typeface="ＭＳ Ｐゴシック" charset="0"/>
          <a:cs typeface="+mn-cs"/>
        </a:defRPr>
      </a:lvl3pPr>
      <a:lvl4pPr marL="2094757" indent="-858816" algn="l" defTabSz="1075896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2600" kern="1200">
          <a:solidFill>
            <a:srgbClr val="595959"/>
          </a:solidFill>
          <a:latin typeface="Verdana"/>
          <a:ea typeface="ＭＳ Ｐゴシック" charset="0"/>
          <a:cs typeface="+mn-cs"/>
        </a:defRPr>
      </a:lvl4pPr>
      <a:lvl5pPr marL="2257972" indent="-858816" algn="l" defTabSz="1075896" rtl="0" eaLnBrk="0" fontAlgn="base" hangingPunct="0">
        <a:spcBef>
          <a:spcPts val="1413"/>
        </a:spcBef>
        <a:spcAft>
          <a:spcPct val="0"/>
        </a:spcAft>
        <a:buClr>
          <a:srgbClr val="FF0000"/>
        </a:buClr>
        <a:buSzPct val="150000"/>
        <a:buFont typeface="Arial" charset="0"/>
        <a:buChar char="•"/>
        <a:defRPr sz="2600" kern="1200">
          <a:solidFill>
            <a:srgbClr val="595959"/>
          </a:solidFill>
          <a:latin typeface="Verdana"/>
          <a:ea typeface="ＭＳ Ｐゴシック" charset="0"/>
          <a:cs typeface="+mn-cs"/>
        </a:defRPr>
      </a:lvl5pPr>
      <a:lvl6pPr marL="5929825" indent="-539070" algn="l" defTabSz="1078148" rtl="0" eaLnBrk="1" latinLnBrk="0" hangingPunct="1">
        <a:spcBef>
          <a:spcPct val="20000"/>
        </a:spcBef>
        <a:buFont typeface="Arial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6pPr>
      <a:lvl7pPr marL="7007973" indent="-539070" algn="l" defTabSz="1078148" rtl="0" eaLnBrk="1" latinLnBrk="0" hangingPunct="1">
        <a:spcBef>
          <a:spcPct val="20000"/>
        </a:spcBef>
        <a:buFont typeface="Arial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7pPr>
      <a:lvl8pPr marL="8086125" indent="-539070" algn="l" defTabSz="1078148" rtl="0" eaLnBrk="1" latinLnBrk="0" hangingPunct="1">
        <a:spcBef>
          <a:spcPct val="20000"/>
        </a:spcBef>
        <a:buFont typeface="Arial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8pPr>
      <a:lvl9pPr marL="9164273" indent="-539070" algn="l" defTabSz="1078148" rtl="0" eaLnBrk="1" latinLnBrk="0" hangingPunct="1">
        <a:spcBef>
          <a:spcPct val="20000"/>
        </a:spcBef>
        <a:buFont typeface="Arial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078148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1pPr>
      <a:lvl2pPr marL="1078148" algn="l" defTabSz="1078148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2156303" algn="l" defTabSz="1078148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3pPr>
      <a:lvl4pPr marL="3234449" algn="l" defTabSz="1078148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4pPr>
      <a:lvl5pPr marL="4312599" algn="l" defTabSz="1078148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5pPr>
      <a:lvl6pPr marL="5390749" algn="l" defTabSz="1078148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6pPr>
      <a:lvl7pPr marL="6468895" algn="l" defTabSz="1078148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7pPr>
      <a:lvl8pPr marL="7547048" algn="l" defTabSz="1078148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8pPr>
      <a:lvl9pPr marL="8625196" algn="l" defTabSz="1078148" rtl="0" eaLnBrk="1" latinLnBrk="0" hangingPunct="1">
        <a:defRPr sz="4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6.tiff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451" y="5640333"/>
            <a:ext cx="18624550" cy="1087437"/>
          </a:xfrm>
        </p:spPr>
        <p:txBody>
          <a:bodyPr/>
          <a:lstStyle/>
          <a:p>
            <a:pPr defTabSz="1079394">
              <a:defRPr/>
            </a:pPr>
            <a:r>
              <a:rPr lang="en-US" dirty="0"/>
              <a:t>Virtualization</a:t>
            </a:r>
            <a:br>
              <a:rPr lang="en-US" dirty="0"/>
            </a:br>
            <a:r>
              <a:rPr lang="en-US" dirty="0"/>
              <a:t>Case study in layering, abstraction, and naming</a:t>
            </a:r>
            <a:endParaRPr dirty="0"/>
          </a:p>
        </p:txBody>
      </p:sp>
      <p:sp>
        <p:nvSpPr>
          <p:cNvPr id="11266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2035175" y="7991475"/>
            <a:ext cx="13092113" cy="90646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682625" indent="-682625"/>
            <a:r>
              <a:rPr lang="en-US" dirty="0"/>
              <a:t>CS522 – Principles of Computer Systems</a:t>
            </a:r>
          </a:p>
        </p:txBody>
      </p:sp>
      <p:sp>
        <p:nvSpPr>
          <p:cNvPr id="11267" name="Text Placeholder 3"/>
          <p:cNvSpPr>
            <a:spLocks noGrp="1"/>
          </p:cNvSpPr>
          <p:nvPr>
            <p:ph type="body" sz="quarter" idx="13"/>
          </p:nvPr>
        </p:nvSpPr>
        <p:spPr bwMode="auto">
          <a:xfrm>
            <a:off x="2035175" y="8897938"/>
            <a:ext cx="13092113" cy="82867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682625" indent="-682625"/>
            <a:r>
              <a:rPr lang="en-US"/>
              <a:t>Edouard </a:t>
            </a:r>
            <a:r>
              <a:rPr lang="en-US" dirty="0"/>
              <a:t>Bugnion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1204131" y="1439229"/>
            <a:ext cx="8391881" cy="5009115"/>
            <a:chOff x="0" y="0"/>
            <a:chExt cx="3553" cy="328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553" cy="3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7" name="Rectangle 3"/>
            <p:cNvSpPr>
              <a:spLocks/>
            </p:cNvSpPr>
            <p:nvPr/>
          </p:nvSpPr>
          <p:spPr bwMode="auto">
            <a:xfrm>
              <a:off x="272" y="1887"/>
              <a:ext cx="3016" cy="3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23000" dir="5400000" algn="ctr" rotWithShape="0">
                <a:schemeClr val="bg2">
                  <a:alpha val="34999"/>
                </a:schemeClr>
              </a:outerShdw>
            </a:effectLst>
            <a:extLst>
              <a:ext uri="{91240B29-F687-4f45-9708-019B960494DF}">
                <a14:hiddenLine xmlns:a14="http://schemas.microsoft.com/office/drawing/2010/main" xmlns="" w="9525" cap="flat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lIns="38100" tIns="38100" rIns="38100" bIns="38100" anchor="ctr"/>
            <a:lstStyle/>
            <a:p>
              <a:pPr algn="ctr">
                <a:defRPr/>
              </a:pPr>
              <a:r>
                <a:rPr lang="en-US" sz="56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cs typeface="Gill Sans" charset="0"/>
                </a:rPr>
                <a:t>VMM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128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448" y="1808922"/>
            <a:ext cx="16203084" cy="659212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925422" y="2963374"/>
            <a:ext cx="11379201" cy="4337330"/>
          </a:xfrm>
        </p:spPr>
        <p:txBody>
          <a:bodyPr/>
          <a:lstStyle/>
          <a:p>
            <a:pPr marL="509363" indent="0">
              <a:buNone/>
            </a:pPr>
            <a:r>
              <a:rPr lang="en-US" b="1" dirty="0"/>
              <a:t>A hybrid virtual machine monitor may be constructed for any conventional third-generation machine in which the set of user-sensitive instructions are a subset of the set of privileged instructions.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</a:t>
            </a:r>
            <a:r>
              <a:rPr lang="en-US" baseline="30000" dirty="0"/>
              <a:t>rd</a:t>
            </a:r>
            <a:r>
              <a:rPr lang="en-US" dirty="0"/>
              <a:t> theorem from </a:t>
            </a:r>
            <a:r>
              <a:rPr lang="en-US" dirty="0" err="1"/>
              <a:t>Popek</a:t>
            </a:r>
            <a:r>
              <a:rPr lang="en-US" dirty="0"/>
              <a:t> and Goldberg [1974]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285875" y="9282076"/>
            <a:ext cx="19030950" cy="238033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3" tIns="45718" rIns="91433" bIns="45718" rtlCol="0" anchor="ctr"/>
          <a:lstStyle/>
          <a:p>
            <a:pPr algn="ctr" defTabSz="1075896"/>
            <a:r>
              <a:rPr lang="en-US" sz="5400" dirty="0">
                <a:solidFill>
                  <a:prstClr val="white"/>
                </a:solidFill>
              </a:rPr>
              <a:t>“If you only screw up the architecture for kernel mode, </a:t>
            </a:r>
            <a:br>
              <a:rPr lang="en-US" sz="5400" dirty="0">
                <a:solidFill>
                  <a:prstClr val="white"/>
                </a:solidFill>
              </a:rPr>
            </a:br>
            <a:r>
              <a:rPr lang="en-US" sz="5400" dirty="0">
                <a:solidFill>
                  <a:prstClr val="white"/>
                </a:solidFill>
              </a:rPr>
              <a:t>you can still use direct execution while handling user mode”</a:t>
            </a:r>
          </a:p>
        </p:txBody>
      </p:sp>
    </p:spTree>
    <p:extLst>
      <p:ext uri="{BB962C8B-B14F-4D97-AF65-F5344CB8AC3E}">
        <p14:creationId xmlns:p14="http://schemas.microsoft.com/office/powerpoint/2010/main" val="14845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VMware Workstation [1999]  </a:t>
            </a:r>
            <a:r>
              <a:rPr lang="en-US" baseline="30000" dirty="0"/>
              <a:t>[TOCS 2012]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9769926" y="2299404"/>
            <a:ext cx="12343883" cy="9066213"/>
          </a:xfrm>
          <a:prstGeom prst="rect">
            <a:avLst/>
          </a:prstGeom>
          <a:ln/>
        </p:spPr>
        <p:txBody>
          <a:bodyPr/>
          <a:lstStyle/>
          <a:p>
            <a:r>
              <a:rPr lang="en-US" sz="5400" u="sng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Equivalence </a:t>
            </a:r>
            <a:r>
              <a:rPr lang="mr-IN" sz="54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–</a:t>
            </a:r>
            <a:r>
              <a:rPr lang="en-US" sz="54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 essential identical environment (minor holes)</a:t>
            </a:r>
          </a:p>
          <a:p>
            <a:r>
              <a:rPr lang="en-US" sz="5400" u="sng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Performance</a:t>
            </a:r>
            <a:r>
              <a:rPr lang="en-US" sz="54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mr-IN" sz="54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–</a:t>
            </a:r>
            <a:r>
              <a:rPr lang="en-US" sz="54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 mostly</a:t>
            </a:r>
          </a:p>
          <a:p>
            <a:r>
              <a:rPr lang="en-US" sz="5400" u="sng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Safety</a:t>
            </a:r>
            <a:r>
              <a:rPr lang="en-US" sz="54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mr-IN" sz="54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–</a:t>
            </a:r>
            <a:r>
              <a:rPr lang="en-US" sz="54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 yes</a:t>
            </a:r>
            <a:br>
              <a:rPr lang="en-US" sz="54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</a:br>
            <a:endParaRPr lang="en-US" sz="5400" dirty="0">
              <a:solidFill>
                <a:schemeClr val="tx1"/>
              </a:solidFill>
              <a:latin typeface="Arial Narrow" charset="0"/>
              <a:ea typeface="Arial Narrow" charset="0"/>
              <a:cs typeface="Arial Narrow" charset="0"/>
            </a:endParaRPr>
          </a:p>
          <a:p>
            <a:r>
              <a:rPr lang="en-US" sz="5400" u="sng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Encapsulation</a:t>
            </a:r>
            <a:r>
              <a:rPr lang="en-US" sz="54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mr-IN" sz="54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–</a:t>
            </a:r>
            <a:r>
              <a:rPr lang="en-US" sz="54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 checkpoint </a:t>
            </a:r>
            <a:r>
              <a:rPr lang="en-US" sz="54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  <a:sym typeface="Wingdings"/>
              </a:rPr>
              <a:t> </a:t>
            </a:r>
            <a:r>
              <a:rPr lang="en-US" sz="54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live migration</a:t>
            </a:r>
          </a:p>
          <a:p>
            <a:r>
              <a:rPr lang="en-US" sz="5400" u="sng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Hardware-independence</a:t>
            </a:r>
            <a:r>
              <a:rPr lang="en-US" sz="54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mr-IN" sz="54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–</a:t>
            </a:r>
            <a:r>
              <a:rPr lang="en-US" sz="5400" dirty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rPr>
              <a:t> I/O emulation</a:t>
            </a:r>
          </a:p>
          <a:p>
            <a:endParaRPr lang="en-US" sz="5400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1" y="10556645"/>
            <a:ext cx="21607463" cy="1107996"/>
          </a:xfrm>
          <a:prstGeom prst="rect">
            <a:avLst/>
          </a:prstGeom>
          <a:solidFill>
            <a:schemeClr val="accent1"/>
          </a:solidFill>
        </p:spPr>
        <p:txBody>
          <a:bodyPr wrap="square" lIns="63792" rIns="63792">
            <a:spAutoFit/>
          </a:bodyPr>
          <a:lstStyle>
            <a:lvl1pPr marL="1075896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4500" kern="1200">
                <a:solidFill>
                  <a:srgbClr val="595959"/>
                </a:solidFill>
                <a:latin typeface="Verdana"/>
                <a:ea typeface="ＭＳ Ｐゴシック" charset="0"/>
                <a:cs typeface="ＭＳ Ｐゴシック" charset="0"/>
              </a:defRPr>
            </a:lvl1pPr>
            <a:lvl2pPr marL="1506895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40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2pPr>
            <a:lvl3pPr marL="1828552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33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3pPr>
            <a:lvl4pPr marL="2094757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26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4pPr>
            <a:lvl5pPr marL="2257972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26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5pPr>
            <a:lvl6pPr marL="5929825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07973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6125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64273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20225" lvl="1" indent="-911375" algn="ctr">
              <a:buFont typeface="Arial" charset="0"/>
              <a:buNone/>
              <a:defRPr/>
            </a:pPr>
            <a:r>
              <a:rPr lang="en-US" sz="6600" dirty="0">
                <a:solidFill>
                  <a:srgbClr val="EEECE1"/>
                </a:solidFill>
                <a:latin typeface="Gill Sans Light"/>
                <a:cs typeface="Gill Sans Light"/>
              </a:rPr>
              <a:t>New attributes would prove essential for the cloud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400175" y="9458325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75896"/>
            <a:endParaRPr lang="en-US" sz="5400" dirty="0">
              <a:solidFill>
                <a:prstClr val="black"/>
              </a:solidFill>
            </a:endParaRPr>
          </a:p>
        </p:txBody>
      </p:sp>
      <p:sp>
        <p:nvSpPr>
          <p:cNvPr id="23" name="Heptagon 22"/>
          <p:cNvSpPr/>
          <p:nvPr/>
        </p:nvSpPr>
        <p:spPr>
          <a:xfrm rot="20189938">
            <a:off x="2705049" y="4923057"/>
            <a:ext cx="3494464" cy="393320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75896"/>
            <a:endParaRPr lang="en-US" sz="5400" dirty="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37543" y="6317581"/>
            <a:ext cx="1544929" cy="1191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75896"/>
            <a:r>
              <a:rPr lang="en-US" sz="5400" dirty="0">
                <a:solidFill>
                  <a:prstClr val="white"/>
                </a:solidFill>
              </a:rPr>
              <a:t>DE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09004" y="9919990"/>
            <a:ext cx="81537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09004" y="2299404"/>
            <a:ext cx="0" cy="76205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871156" y="3063367"/>
            <a:ext cx="3593812" cy="53816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271611" y="7461736"/>
            <a:ext cx="4892249" cy="19666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5834218" y="5495134"/>
            <a:ext cx="698893" cy="36873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339754" y="5003483"/>
            <a:ext cx="4426321" cy="24582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407897" y="4266007"/>
            <a:ext cx="2795571" cy="39332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572718" y="5740959"/>
            <a:ext cx="698893" cy="294990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339754" y="7707562"/>
            <a:ext cx="2795571" cy="172077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67182" y="8199213"/>
            <a:ext cx="3702744" cy="1191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75896"/>
            <a:r>
              <a:rPr lang="en-US" sz="5400" dirty="0">
                <a:solidFill>
                  <a:prstClr val="black"/>
                </a:solidFill>
              </a:rPr>
              <a:t>real mode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76040" y="5249308"/>
            <a:ext cx="2271322" cy="1191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75896"/>
            <a:r>
              <a:rPr lang="en-US" sz="5400" dirty="0">
                <a:solidFill>
                  <a:prstClr val="black"/>
                </a:solidFill>
              </a:rPr>
              <a:t>cpl=0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41969" y="8445038"/>
            <a:ext cx="2467740" cy="1191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75896"/>
            <a:r>
              <a:rPr lang="en-US" sz="5400" dirty="0" err="1">
                <a:solidFill>
                  <a:prstClr val="black"/>
                </a:solidFill>
              </a:rPr>
              <a:t>iopl</a:t>
            </a:r>
            <a:r>
              <a:rPr lang="en-US" sz="5400" dirty="0">
                <a:solidFill>
                  <a:prstClr val="black"/>
                </a:solidFill>
              </a:rPr>
              <a:t>=3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68289" y="2791055"/>
            <a:ext cx="3624178" cy="2085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75896"/>
            <a:r>
              <a:rPr lang="en-US" sz="5400" dirty="0">
                <a:solidFill>
                  <a:prstClr val="black"/>
                </a:solidFill>
              </a:rPr>
              <a:t>Non-rev.</a:t>
            </a:r>
            <a:br>
              <a:rPr lang="en-US" sz="5400" dirty="0">
                <a:solidFill>
                  <a:prstClr val="black"/>
                </a:solidFill>
              </a:rPr>
            </a:br>
            <a:r>
              <a:rPr lang="en-US" sz="5400" dirty="0">
                <a:solidFill>
                  <a:prstClr val="black"/>
                </a:solidFill>
              </a:rPr>
              <a:t>segments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57350" y="3429000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75896"/>
            <a:r>
              <a:rPr lang="en-US" sz="5400" b="1" dirty="0">
                <a:solidFill>
                  <a:prstClr val="black"/>
                </a:solidFill>
              </a:rPr>
              <a:t>DBT</a:t>
            </a:r>
          </a:p>
        </p:txBody>
      </p:sp>
    </p:spTree>
    <p:extLst>
      <p:ext uri="{BB962C8B-B14F-4D97-AF65-F5344CB8AC3E}">
        <p14:creationId xmlns:p14="http://schemas.microsoft.com/office/powerpoint/2010/main" val="190075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449" y="2347950"/>
            <a:ext cx="20786272" cy="8601482"/>
          </a:xfrm>
        </p:spPr>
        <p:txBody>
          <a:bodyPr/>
          <a:lstStyle/>
          <a:p>
            <a:pPr marL="509363" indent="0">
              <a:buNone/>
            </a:pPr>
            <a:r>
              <a:rPr lang="en-US" dirty="0"/>
              <a:t>Ubiquitously deployed, with broad hardware support:</a:t>
            </a:r>
            <a:br>
              <a:rPr lang="en-US" dirty="0"/>
            </a:br>
            <a:endParaRPr lang="en-US" dirty="0"/>
          </a:p>
          <a:p>
            <a:r>
              <a:rPr lang="en-US" dirty="0"/>
              <a:t>CPU </a:t>
            </a:r>
            <a:r>
              <a:rPr lang="mr-IN" dirty="0"/>
              <a:t>–</a:t>
            </a:r>
            <a:r>
              <a:rPr lang="en-US" dirty="0"/>
              <a:t> VT-x, AMD-v and ARM-v</a:t>
            </a:r>
          </a:p>
          <a:p>
            <a:r>
              <a:rPr lang="en-US" dirty="0"/>
              <a:t>MMU </a:t>
            </a:r>
            <a:r>
              <a:rPr lang="mr-IN" dirty="0"/>
              <a:t>–</a:t>
            </a:r>
            <a:r>
              <a:rPr lang="en-US" dirty="0"/>
              <a:t> Extended Page Tables (aka Nested Page Tables)</a:t>
            </a:r>
          </a:p>
          <a:p>
            <a:r>
              <a:rPr lang="en-US" dirty="0"/>
              <a:t>Interrupts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vAPIC</a:t>
            </a:r>
            <a:r>
              <a:rPr lang="en-US" dirty="0"/>
              <a:t>, ELI, 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I/O Bus </a:t>
            </a:r>
            <a:r>
              <a:rPr lang="mr-IN" dirty="0"/>
              <a:t>–</a:t>
            </a:r>
            <a:r>
              <a:rPr lang="en-US" dirty="0"/>
              <a:t> IOMMU</a:t>
            </a:r>
          </a:p>
          <a:p>
            <a:r>
              <a:rPr lang="en-US" dirty="0"/>
              <a:t>I/O Device </a:t>
            </a:r>
            <a:r>
              <a:rPr lang="mr-IN" dirty="0"/>
              <a:t>–</a:t>
            </a:r>
            <a:r>
              <a:rPr lang="en-US" dirty="0"/>
              <a:t> SR-IOV</a:t>
            </a:r>
          </a:p>
          <a:p>
            <a:r>
              <a:rPr lang="en-US" dirty="0"/>
              <a:t>Network Virtualization / overlays:  VXLAN, </a:t>
            </a:r>
            <a:r>
              <a:rPr lang="en-US" dirty="0" err="1"/>
              <a:t>Geneve</a:t>
            </a:r>
            <a:r>
              <a:rPr lang="en-US" dirty="0"/>
              <a:t>, 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pPr marL="509363" indent="0">
              <a:buNone/>
            </a:pPr>
            <a:r>
              <a:rPr lang="en-US" dirty="0"/>
              <a:t>And yet:</a:t>
            </a:r>
          </a:p>
          <a:p>
            <a:r>
              <a:rPr lang="en-US" dirty="0"/>
              <a:t>Segments were removed in x86-64 </a:t>
            </a:r>
            <a:r>
              <a:rPr lang="mr-IN" dirty="0"/>
              <a:t>…</a:t>
            </a:r>
            <a:r>
              <a:rPr lang="en-US" dirty="0"/>
              <a:t>. Breaks application sandboxing</a:t>
            </a:r>
          </a:p>
          <a:p>
            <a:r>
              <a:rPr lang="en-US" dirty="0"/>
              <a:t>Intel introduced SGX (conf. apps) but the future is TDX (conf. </a:t>
            </a:r>
            <a:r>
              <a:rPr lang="en-US"/>
              <a:t>VM)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today </a:t>
            </a:r>
            <a:r>
              <a:rPr lang="mr-IN" dirty="0"/>
              <a:t>–</a:t>
            </a:r>
            <a:r>
              <a:rPr lang="en-US"/>
              <a:t> hardware support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126742" y="8878095"/>
            <a:ext cx="21607463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lIns="63792" rIns="63792">
            <a:spAutoFit/>
          </a:bodyPr>
          <a:lstStyle>
            <a:lvl1pPr marL="1075896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4500" kern="1200">
                <a:solidFill>
                  <a:srgbClr val="595959"/>
                </a:solidFill>
                <a:latin typeface="Verdana"/>
                <a:ea typeface="ＭＳ Ｐゴシック" charset="0"/>
                <a:cs typeface="ＭＳ Ｐゴシック" charset="0"/>
              </a:defRPr>
            </a:lvl1pPr>
            <a:lvl2pPr marL="1506895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40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2pPr>
            <a:lvl3pPr marL="1828552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33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3pPr>
            <a:lvl4pPr marL="2094757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26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4pPr>
            <a:lvl5pPr marL="2257972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26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5pPr>
            <a:lvl6pPr marL="5929825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07973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6125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64273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20225" lvl="1" indent="-911375" algn="ctr">
              <a:buFont typeface="Arial" charset="0"/>
              <a:buNone/>
              <a:defRPr/>
            </a:pPr>
            <a:r>
              <a:rPr lang="en-US" sz="7200" dirty="0">
                <a:solidFill>
                  <a:srgbClr val="EEECE1"/>
                </a:solidFill>
                <a:latin typeface="Gill Sans Light"/>
                <a:cs typeface="Gill Sans Light"/>
              </a:rPr>
              <a:t>Caution: history might repeat itself !</a:t>
            </a:r>
          </a:p>
        </p:txBody>
      </p:sp>
    </p:spTree>
    <p:extLst>
      <p:ext uri="{BB962C8B-B14F-4D97-AF65-F5344CB8AC3E}">
        <p14:creationId xmlns:p14="http://schemas.microsoft.com/office/powerpoint/2010/main" val="204731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1239466" y="3291425"/>
            <a:ext cx="18882814" cy="3931032"/>
            <a:chOff x="0" y="0"/>
            <a:chExt cx="7072" cy="1200"/>
          </a:xfrm>
        </p:grpSpPr>
        <p:pic>
          <p:nvPicPr>
            <p:cNvPr id="7" name="Picture 6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072" cy="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>
              <a:spLocks/>
            </p:cNvSpPr>
            <p:nvPr/>
          </p:nvSpPr>
          <p:spPr bwMode="auto">
            <a:xfrm>
              <a:off x="128" y="96"/>
              <a:ext cx="6816" cy="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spcBef>
                  <a:spcPts val="3560"/>
                </a:spcBef>
              </a:pPr>
              <a:r>
                <a:rPr lang="en-US" sz="5900" i="1" dirty="0">
                  <a:latin typeface="Helvetica" charset="0"/>
                  <a:cs typeface="Helvetica" charset="0"/>
                  <a:sym typeface="Helvetica" charset="0"/>
                </a:rPr>
                <a:t>Why does the cloud use VMs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561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9363" indent="0">
              <a:buNone/>
            </a:pPr>
            <a:endParaRPr lang="en-US" dirty="0"/>
          </a:p>
          <a:p>
            <a:r>
              <a:rPr lang="en-US" dirty="0"/>
              <a:t>Scalable multi-tenancy (a.k.a. “cloud”)</a:t>
            </a:r>
          </a:p>
          <a:p>
            <a:r>
              <a:rPr lang="en-US" dirty="0"/>
              <a:t>Server consolidation</a:t>
            </a:r>
          </a:p>
          <a:p>
            <a:r>
              <a:rPr lang="en-US" dirty="0"/>
              <a:t>Storage consolidation and virtualization</a:t>
            </a:r>
          </a:p>
          <a:p>
            <a:r>
              <a:rPr lang="en-US" dirty="0"/>
              <a:t>Appliance distribution</a:t>
            </a:r>
          </a:p>
          <a:p>
            <a:r>
              <a:rPr lang="en-US" dirty="0"/>
              <a:t>High-availability</a:t>
            </a:r>
          </a:p>
          <a:p>
            <a:r>
              <a:rPr lang="en-US" dirty="0"/>
              <a:t>Live migration / Distributed resource scheduling</a:t>
            </a:r>
          </a:p>
          <a:p>
            <a:r>
              <a:rPr lang="en-US" dirty="0"/>
              <a:t>Network virtualization</a:t>
            </a:r>
          </a:p>
          <a:p>
            <a:r>
              <a:rPr lang="en-US" dirty="0"/>
              <a:t>Hyper-converged deployments (server + storage + network functions)</a:t>
            </a:r>
          </a:p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today </a:t>
            </a:r>
            <a:r>
              <a:rPr lang="mr-IN" dirty="0"/>
              <a:t>–</a:t>
            </a:r>
            <a:r>
              <a:rPr lang="en-US" dirty="0"/>
              <a:t> a foundation for:</a:t>
            </a:r>
          </a:p>
        </p:txBody>
      </p:sp>
    </p:spTree>
    <p:extLst>
      <p:ext uri="{BB962C8B-B14F-4D97-AF65-F5344CB8AC3E}">
        <p14:creationId xmlns:p14="http://schemas.microsoft.com/office/powerpoint/2010/main" val="2096496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High Availability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34" y="2737357"/>
            <a:ext cx="9895665" cy="7834068"/>
          </a:xfrm>
          <a:prstGeom prst="rect">
            <a:avLst/>
          </a:prstGeom>
        </p:spPr>
      </p:pic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12399542" y="2168673"/>
            <a:ext cx="8353709" cy="8504609"/>
            <a:chOff x="0" y="0"/>
            <a:chExt cx="7072" cy="1200"/>
          </a:xfrm>
        </p:grpSpPr>
        <p:pic>
          <p:nvPicPr>
            <p:cNvPr id="7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072" cy="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>
              <a:spLocks/>
            </p:cNvSpPr>
            <p:nvPr/>
          </p:nvSpPr>
          <p:spPr bwMode="auto">
            <a:xfrm>
              <a:off x="128" y="0"/>
              <a:ext cx="6816" cy="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>
                <a:spcBef>
                  <a:spcPts val="3560"/>
                </a:spcBef>
              </a:pPr>
              <a:r>
                <a:rPr lang="en-US" sz="6000" b="1" dirty="0"/>
                <a:t>Decouple VM from underlying hardware</a:t>
              </a:r>
            </a:p>
            <a:p>
              <a:pPr algn="ctr">
                <a:spcBef>
                  <a:spcPts val="3560"/>
                </a:spcBef>
              </a:pPr>
              <a:r>
                <a:rPr lang="en-US" sz="6000" b="1" i="1" dirty="0">
                  <a:latin typeface="Helvetica" charset="0"/>
                  <a:cs typeface="Helvetica" charset="0"/>
                  <a:sym typeface="Helvetica" charset="0"/>
                </a:rPr>
                <a:t>Ensure that it restarts on another node in </a:t>
              </a:r>
              <a:r>
                <a:rPr lang="en-US" sz="6000" b="1" i="1">
                  <a:latin typeface="Helvetica" charset="0"/>
                  <a:cs typeface="Helvetica" charset="0"/>
                  <a:sym typeface="Helvetica" charset="0"/>
                </a:rPr>
                <a:t>the case of a failure</a:t>
              </a:r>
              <a:endParaRPr lang="en-US" sz="5900" i="1" dirty="0">
                <a:latin typeface="Helvetica" charset="0"/>
                <a:cs typeface="Helvetica" charset="0"/>
                <a:sym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732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design project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85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an Hyper-converged virtual infrastructure</a:t>
            </a:r>
          </a:p>
        </p:txBody>
      </p:sp>
      <p:sp>
        <p:nvSpPr>
          <p:cNvPr id="3" name="Rectangle 2"/>
          <p:cNvSpPr/>
          <p:nvPr/>
        </p:nvSpPr>
        <p:spPr>
          <a:xfrm>
            <a:off x="4019551" y="4929187"/>
            <a:ext cx="8178799" cy="16859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000500" y="2714625"/>
            <a:ext cx="2286000" cy="1885950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838950" y="2714625"/>
            <a:ext cx="2286000" cy="1885950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677400" y="2714625"/>
            <a:ext cx="2286000" cy="1885950"/>
          </a:xfrm>
          <a:prstGeom prst="round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VM</a:t>
            </a:r>
          </a:p>
        </p:txBody>
      </p:sp>
      <p:sp>
        <p:nvSpPr>
          <p:cNvPr id="7" name="Rectangle 6"/>
          <p:cNvSpPr/>
          <p:nvPr/>
        </p:nvSpPr>
        <p:spPr>
          <a:xfrm>
            <a:off x="3886200" y="7060406"/>
            <a:ext cx="8445499" cy="12573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CPU++Mem</a:t>
            </a:r>
          </a:p>
        </p:txBody>
      </p:sp>
      <p:sp>
        <p:nvSpPr>
          <p:cNvPr id="9" name="Magnetic Disk 8"/>
          <p:cNvSpPr/>
          <p:nvPr/>
        </p:nvSpPr>
        <p:spPr>
          <a:xfrm>
            <a:off x="8206582" y="8686006"/>
            <a:ext cx="3054349" cy="1743075"/>
          </a:xfrm>
          <a:prstGeom prst="flowChartMagneticDisk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DISK</a:t>
            </a:r>
            <a:endParaRPr lang="en-US" dirty="0"/>
          </a:p>
        </p:txBody>
      </p:sp>
      <p:sp>
        <p:nvSpPr>
          <p:cNvPr id="10" name="Magnetic Disk 9"/>
          <p:cNvSpPr/>
          <p:nvPr/>
        </p:nvSpPr>
        <p:spPr>
          <a:xfrm>
            <a:off x="8358982" y="8838406"/>
            <a:ext cx="3054349" cy="1743075"/>
          </a:xfrm>
          <a:prstGeom prst="flowChartMagneticDisk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DISK</a:t>
            </a:r>
            <a:endParaRPr lang="en-US" dirty="0"/>
          </a:p>
        </p:txBody>
      </p:sp>
      <p:sp>
        <p:nvSpPr>
          <p:cNvPr id="11" name="Magnetic Disk 10"/>
          <p:cNvSpPr/>
          <p:nvPr/>
        </p:nvSpPr>
        <p:spPr>
          <a:xfrm>
            <a:off x="8511382" y="8990806"/>
            <a:ext cx="3054349" cy="1743075"/>
          </a:xfrm>
          <a:prstGeom prst="flowChartMagneticDisk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DISK</a:t>
            </a:r>
            <a:endParaRPr lang="en-US" dirty="0"/>
          </a:p>
        </p:txBody>
      </p:sp>
      <p:sp>
        <p:nvSpPr>
          <p:cNvPr id="12" name="Magnetic Disk 11"/>
          <p:cNvSpPr/>
          <p:nvPr/>
        </p:nvSpPr>
        <p:spPr>
          <a:xfrm>
            <a:off x="8663782" y="9143206"/>
            <a:ext cx="3054349" cy="1743075"/>
          </a:xfrm>
          <a:prstGeom prst="flowChartMagneticDisk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208463" y="8753475"/>
            <a:ext cx="2286000" cy="159067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FLASH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57475" y="2145505"/>
            <a:ext cx="10572750" cy="893921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09875" y="2297905"/>
            <a:ext cx="10572750" cy="893921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62275" y="2450305"/>
            <a:ext cx="10572750" cy="893921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114675" y="2602705"/>
            <a:ext cx="10572750" cy="893921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67075" y="2755105"/>
            <a:ext cx="10572750" cy="893921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0" descr="C:\Users\ecoffey\AppData\Local\Temp\Rar$DRa0.608\30080_Device_switch_default_25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54" b="26465"/>
          <a:stretch/>
        </p:blipFill>
        <p:spPr bwMode="auto">
          <a:xfrm>
            <a:off x="16862920" y="5294984"/>
            <a:ext cx="3174856" cy="147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/>
        </p:nvCxnSpPr>
        <p:spPr>
          <a:xfrm flipH="1" flipV="1">
            <a:off x="13230226" y="4600576"/>
            <a:ext cx="3632694" cy="12020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3458506" y="5142584"/>
            <a:ext cx="3556815" cy="10410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13535025" y="5802647"/>
            <a:ext cx="3632697" cy="5334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3915706" y="6488451"/>
            <a:ext cx="3404417" cy="3489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50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Virtual machines</a:t>
            </a:r>
            <a:r>
              <a:rPr lang="mr-IN" dirty="0"/>
              <a:t>–</a:t>
            </a:r>
            <a:r>
              <a:rPr lang="en-US" dirty="0"/>
              <a:t> undergraduate lecture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9856291" y="2690761"/>
            <a:ext cx="12343883" cy="9066213"/>
          </a:xfrm>
          <a:prstGeom prst="rect">
            <a:avLst/>
          </a:prstGeom>
          <a:ln/>
        </p:spPr>
        <p:txBody>
          <a:bodyPr/>
          <a:lstStyle/>
          <a:p>
            <a:pPr marL="217080" indent="0">
              <a:buNone/>
            </a:pPr>
            <a:r>
              <a:rPr lang="en-US" sz="4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Fundamental Attributes:</a:t>
            </a:r>
            <a:br>
              <a:rPr lang="en-US" sz="4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40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4000" u="sng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Equivalence </a:t>
            </a:r>
            <a:r>
              <a:rPr lang="mr-IN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essential identical environment</a:t>
            </a:r>
            <a:b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4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4000" u="sng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Performance</a:t>
            </a: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nearly the same speed</a:t>
            </a:r>
            <a:b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40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4000" u="sng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Safety</a:t>
            </a: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the VMM is in complete control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-1" y="10556645"/>
            <a:ext cx="21607463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lIns="63792" rIns="63792">
            <a:spAutoFit/>
          </a:bodyPr>
          <a:lstStyle>
            <a:lvl1pPr marL="1075896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4500" kern="1200">
                <a:solidFill>
                  <a:srgbClr val="595959"/>
                </a:solidFill>
                <a:latin typeface="Verdana"/>
                <a:ea typeface="ＭＳ Ｐゴシック" charset="0"/>
                <a:cs typeface="ＭＳ Ｐゴシック" charset="0"/>
              </a:defRPr>
            </a:lvl1pPr>
            <a:lvl2pPr marL="1506895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40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2pPr>
            <a:lvl3pPr marL="1828552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33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3pPr>
            <a:lvl4pPr marL="2094757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26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4pPr>
            <a:lvl5pPr marL="2257972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26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5pPr>
            <a:lvl6pPr marL="5929825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07973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6125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64273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20225" lvl="1" indent="-911375" algn="ctr">
              <a:buFont typeface="Arial" charset="0"/>
              <a:buNone/>
              <a:defRPr/>
            </a:pPr>
            <a:r>
              <a:rPr lang="en-US" sz="7200" dirty="0">
                <a:solidFill>
                  <a:srgbClr val="EEECE1"/>
                </a:solidFill>
                <a:latin typeface="Gill Sans Light"/>
                <a:cs typeface="Gill Sans Light"/>
              </a:rPr>
              <a:t>The </a:t>
            </a:r>
            <a:r>
              <a:rPr lang="en-US" sz="7200" dirty="0" err="1">
                <a:solidFill>
                  <a:srgbClr val="EEECE1"/>
                </a:solidFill>
                <a:latin typeface="Gill Sans Light"/>
                <a:cs typeface="Gill Sans Light"/>
              </a:rPr>
              <a:t>Popek</a:t>
            </a:r>
            <a:r>
              <a:rPr lang="en-US" sz="7200" dirty="0">
                <a:solidFill>
                  <a:srgbClr val="EEECE1"/>
                </a:solidFill>
                <a:latin typeface="Gill Sans Light"/>
                <a:cs typeface="Gill Sans Light"/>
              </a:rPr>
              <a:t> / Goldberg Principles [1974]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400175" y="9458325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75896"/>
            <a:endParaRPr lang="en-US" sz="5400" dirty="0">
              <a:solidFill>
                <a:prstClr val="black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83571" y="2114550"/>
            <a:ext cx="8403303" cy="7486309"/>
            <a:chOff x="4038600" y="1219200"/>
            <a:chExt cx="4176584" cy="3962400"/>
          </a:xfrm>
        </p:grpSpPr>
        <p:pic>
          <p:nvPicPr>
            <p:cNvPr id="24" name="Picture 23" descr="ESX_diagra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1219200"/>
              <a:ext cx="4176584" cy="396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4359876" y="3505200"/>
              <a:ext cx="3534033" cy="381000"/>
            </a:xfrm>
            <a:prstGeom prst="rect">
              <a:avLst/>
            </a:prstGeom>
            <a:solidFill>
              <a:srgbClr val="3F81B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75896"/>
              <a:r>
                <a:rPr lang="en-US" sz="5400" dirty="0">
                  <a:solidFill>
                    <a:prstClr val="white"/>
                  </a:solidFill>
                </a:rPr>
                <a:t>VMM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91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448" y="1808922"/>
            <a:ext cx="16203084" cy="619207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090576" y="2825793"/>
            <a:ext cx="11172825" cy="2383076"/>
          </a:xfrm>
        </p:spPr>
        <p:txBody>
          <a:bodyPr/>
          <a:lstStyle/>
          <a:p>
            <a:pPr marL="509363" indent="0">
              <a:buNone/>
            </a:pPr>
            <a:r>
              <a:rPr lang="en-US" b="1" dirty="0"/>
              <a:t>For any conventional computer, a virtual machine monitor may be constructed if the set of sensitive instructions for that computer is a subset of the set of privileged instructions. </a:t>
            </a:r>
          </a:p>
          <a:p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Popek</a:t>
            </a:r>
            <a:r>
              <a:rPr lang="en-US" dirty="0"/>
              <a:t> and </a:t>
            </a:r>
            <a:r>
              <a:rPr lang="en-US" dirty="0" err="1"/>
              <a:t>Golberg</a:t>
            </a:r>
            <a:r>
              <a:rPr lang="en-US" dirty="0"/>
              <a:t>: Proving it formally [1974]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947" y="8792590"/>
            <a:ext cx="17392734" cy="161191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0" y="10595926"/>
            <a:ext cx="21607463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lIns="63792" rIns="63792">
            <a:spAutoFit/>
          </a:bodyPr>
          <a:lstStyle>
            <a:lvl1pPr marL="1075896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4500" kern="1200">
                <a:solidFill>
                  <a:srgbClr val="595959"/>
                </a:solidFill>
                <a:latin typeface="Verdana"/>
                <a:ea typeface="ＭＳ Ｐゴシック" charset="0"/>
                <a:cs typeface="ＭＳ Ｐゴシック" charset="0"/>
              </a:defRPr>
            </a:lvl1pPr>
            <a:lvl2pPr marL="1506895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40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2pPr>
            <a:lvl3pPr marL="1828552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33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3pPr>
            <a:lvl4pPr marL="2094757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26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4pPr>
            <a:lvl5pPr marL="2257972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26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5pPr>
            <a:lvl6pPr marL="5929825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07973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6125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64273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20225" lvl="1" indent="-911375" algn="ctr">
              <a:buFont typeface="Arial" charset="0"/>
              <a:buNone/>
              <a:defRPr/>
            </a:pPr>
            <a:r>
              <a:rPr lang="en-US" sz="7200" dirty="0">
                <a:solidFill>
                  <a:srgbClr val="EEECE1"/>
                </a:solidFill>
                <a:latin typeface="Gill Sans Light"/>
                <a:cs typeface="Gill Sans Light"/>
              </a:rPr>
              <a:t>Proof by construction (of the VMM)</a:t>
            </a:r>
          </a:p>
        </p:txBody>
      </p:sp>
    </p:spTree>
    <p:extLst>
      <p:ext uri="{BB962C8B-B14F-4D97-AF65-F5344CB8AC3E}">
        <p14:creationId xmlns:p14="http://schemas.microsoft.com/office/powerpoint/2010/main" val="65950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4450" y="2347950"/>
            <a:ext cx="16182194" cy="6935198"/>
          </a:xfrm>
        </p:spPr>
        <p:txBody>
          <a:bodyPr/>
          <a:lstStyle/>
          <a:p>
            <a:r>
              <a:rPr lang="en-US" dirty="0"/>
              <a:t>All you need is a minimalistic architecture with support for:</a:t>
            </a:r>
          </a:p>
          <a:p>
            <a:endParaRPr lang="en-US" dirty="0"/>
          </a:p>
          <a:p>
            <a:pPr lvl="1"/>
            <a:r>
              <a:rPr lang="en-US" dirty="0"/>
              <a:t>Kernel mode and user mode</a:t>
            </a:r>
          </a:p>
          <a:p>
            <a:pPr lvl="1"/>
            <a:r>
              <a:rPr lang="en-US" dirty="0"/>
              <a:t>Virtual memory (e.g. via segmentation)</a:t>
            </a:r>
          </a:p>
          <a:p>
            <a:pPr lvl="1"/>
            <a:endParaRPr lang="en-US" dirty="0"/>
          </a:p>
          <a:p>
            <a:r>
              <a:rPr lang="en-US" dirty="0"/>
              <a:t>Don’t screw up the instruction set architecture</a:t>
            </a:r>
          </a:p>
          <a:p>
            <a:r>
              <a:rPr lang="en-US" dirty="0"/>
              <a:t>Don’t screw up virtual memory</a:t>
            </a:r>
          </a:p>
          <a:p>
            <a:r>
              <a:rPr lang="en-US" dirty="0"/>
              <a:t>Sketch the implementation of the VMM that</a:t>
            </a:r>
          </a:p>
          <a:p>
            <a:pPr lvl="1"/>
            <a:r>
              <a:rPr lang="en-US" dirty="0"/>
              <a:t>Runs the application in user mode</a:t>
            </a:r>
          </a:p>
          <a:p>
            <a:pPr lvl="1"/>
            <a:r>
              <a:rPr lang="en-US" dirty="0"/>
              <a:t>Runs the kernel in user mode</a:t>
            </a:r>
          </a:p>
          <a:p>
            <a:pPr marL="509363" indent="0" algn="r">
              <a:buNone/>
            </a:pPr>
            <a:r>
              <a:rPr lang="en-US" b="1" dirty="0"/>
              <a:t>Q.E.D.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proof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10623767"/>
            <a:ext cx="21607463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lIns="63792" rIns="63792">
            <a:spAutoFit/>
          </a:bodyPr>
          <a:lstStyle>
            <a:lvl1pPr marL="1075896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4500" kern="1200">
                <a:solidFill>
                  <a:srgbClr val="595959"/>
                </a:solidFill>
                <a:latin typeface="Verdana"/>
                <a:ea typeface="ＭＳ Ｐゴシック" charset="0"/>
                <a:cs typeface="ＭＳ Ｐゴシック" charset="0"/>
              </a:defRPr>
            </a:lvl1pPr>
            <a:lvl2pPr marL="1506895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40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2pPr>
            <a:lvl3pPr marL="1828552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33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3pPr>
            <a:lvl4pPr marL="2094757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26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4pPr>
            <a:lvl5pPr marL="2257972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26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5pPr>
            <a:lvl6pPr marL="5929825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07973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6125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64273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20225" lvl="1" indent="-911375" algn="ctr">
              <a:buFont typeface="Arial" charset="0"/>
              <a:buNone/>
              <a:defRPr/>
            </a:pPr>
            <a:r>
              <a:rPr lang="en-US" sz="7200" dirty="0">
                <a:solidFill>
                  <a:srgbClr val="EEECE1"/>
                </a:solidFill>
                <a:latin typeface="Gill Sans Light"/>
                <a:cs typeface="Gill Sans Light"/>
              </a:rPr>
              <a:t>Details are in the paper (how hard can it be)</a:t>
            </a:r>
          </a:p>
        </p:txBody>
      </p:sp>
    </p:spTree>
    <p:extLst>
      <p:ext uri="{BB962C8B-B14F-4D97-AF65-F5344CB8AC3E}">
        <p14:creationId xmlns:p14="http://schemas.microsoft.com/office/powerpoint/2010/main" val="117934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contributions from 1974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789" y="1889124"/>
            <a:ext cx="9471736" cy="9598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1906" y="1930544"/>
            <a:ext cx="8342144" cy="99152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40439" y="11394949"/>
            <a:ext cx="2053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75896"/>
            <a:r>
              <a:rPr lang="en-US" sz="3200" i="1" dirty="0">
                <a:solidFill>
                  <a:prstClr val="black"/>
                </a:solidFill>
              </a:rPr>
              <a:t>CACM ‘74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790778" y="11487149"/>
            <a:ext cx="1926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75896"/>
            <a:r>
              <a:rPr lang="en-US" sz="3200" i="1" dirty="0">
                <a:solidFill>
                  <a:prstClr val="black"/>
                </a:solidFill>
              </a:rPr>
              <a:t>ABBA ‘74</a:t>
            </a:r>
          </a:p>
        </p:txBody>
      </p:sp>
    </p:spTree>
    <p:extLst>
      <p:ext uri="{BB962C8B-B14F-4D97-AF65-F5344CB8AC3E}">
        <p14:creationId xmlns:p14="http://schemas.microsoft.com/office/powerpoint/2010/main" val="5283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corrections since 1974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789" y="1889124"/>
            <a:ext cx="9471736" cy="95980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790778" y="11487149"/>
            <a:ext cx="1926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75896"/>
            <a:r>
              <a:rPr lang="en-US" sz="3200" i="1" dirty="0">
                <a:solidFill>
                  <a:prstClr val="black"/>
                </a:solidFill>
              </a:rPr>
              <a:t>ABBA ‘74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464" y="1785064"/>
            <a:ext cx="10265033" cy="94644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944" y="11301721"/>
            <a:ext cx="1089607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1075896"/>
            <a:r>
              <a:rPr lang="en-US" sz="3600" i="1" dirty="0">
                <a:solidFill>
                  <a:prstClr val="black"/>
                </a:solidFill>
              </a:rPr>
              <a:t>Disco Demolition night, Chicago, IL, 7/12/1979</a:t>
            </a:r>
          </a:p>
        </p:txBody>
      </p:sp>
    </p:spTree>
    <p:extLst>
      <p:ext uri="{BB962C8B-B14F-4D97-AF65-F5344CB8AC3E}">
        <p14:creationId xmlns:p14="http://schemas.microsoft.com/office/powerpoint/2010/main" val="106066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682365" y="2378430"/>
            <a:ext cx="10659356" cy="8601482"/>
          </a:xfrm>
        </p:spPr>
        <p:txBody>
          <a:bodyPr/>
          <a:lstStyle/>
          <a:p>
            <a:pPr marL="509363" indent="0">
              <a:buNone/>
            </a:pPr>
            <a:r>
              <a:rPr lang="en-US" sz="6600" dirty="0"/>
              <a:t>Well-known violations of the P/G theorem: </a:t>
            </a:r>
          </a:p>
          <a:p>
            <a:endParaRPr lang="en-US" sz="6600" dirty="0"/>
          </a:p>
          <a:p>
            <a:r>
              <a:rPr lang="en-US" sz="6600" dirty="0"/>
              <a:t>The DEC PDP-10 </a:t>
            </a:r>
          </a:p>
          <a:p>
            <a:r>
              <a:rPr lang="en-US" sz="6600" dirty="0"/>
              <a:t>The MIPS architecture [85]</a:t>
            </a:r>
          </a:p>
          <a:p>
            <a:r>
              <a:rPr lang="en-US" sz="6600" dirty="0"/>
              <a:t>The 80386 (with v8086) [85]</a:t>
            </a:r>
          </a:p>
          <a:p>
            <a:r>
              <a:rPr lang="en-US" sz="6600" dirty="0"/>
              <a:t>The Pentium (no change) [93]</a:t>
            </a:r>
          </a:p>
          <a:p>
            <a:r>
              <a:rPr lang="en-US" sz="6600" dirty="0"/>
              <a:t>The ARM architecture [85]</a:t>
            </a:r>
          </a:p>
          <a:p>
            <a:r>
              <a:rPr lang="mr-IN" sz="6600" dirty="0"/>
              <a:t>…</a:t>
            </a:r>
            <a:endParaRPr lang="en-US" sz="6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corrections following 1974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1906" y="1930544"/>
            <a:ext cx="8342144" cy="99152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82694" y="11429169"/>
            <a:ext cx="2053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75896"/>
            <a:r>
              <a:rPr lang="en-US" sz="3200" i="1" dirty="0">
                <a:solidFill>
                  <a:prstClr val="black"/>
                </a:solidFill>
              </a:rPr>
              <a:t>CACM ‘74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4050" y="2289606"/>
            <a:ext cx="12013993" cy="91053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012043" y="11362197"/>
            <a:ext cx="4105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75896"/>
            <a:r>
              <a:rPr lang="en-US" sz="3200" i="1" dirty="0">
                <a:solidFill>
                  <a:prstClr val="black"/>
                </a:solidFill>
              </a:rPr>
              <a:t>SOSP </a:t>
            </a:r>
            <a:r>
              <a:rPr lang="mr-IN" sz="3200" i="1" dirty="0">
                <a:solidFill>
                  <a:prstClr val="black"/>
                </a:solidFill>
              </a:rPr>
              <a:t>’</a:t>
            </a:r>
            <a:r>
              <a:rPr lang="en-US" sz="3200" i="1" dirty="0">
                <a:solidFill>
                  <a:prstClr val="black"/>
                </a:solidFill>
              </a:rPr>
              <a:t>97, TOCS ‘97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82365" y="7080069"/>
            <a:ext cx="10401086" cy="365760"/>
          </a:xfrm>
          <a:prstGeom prst="rect">
            <a:avLst/>
          </a:prstGeom>
          <a:solidFill>
            <a:srgbClr val="FFFF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75896"/>
            <a:endParaRPr lang="en-US" sz="5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06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0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Stanford FLASH + Disco</a:t>
            </a:r>
          </a:p>
        </p:txBody>
      </p:sp>
      <p:pic>
        <p:nvPicPr>
          <p:cNvPr id="5" name="Content Placeholder 4" descr="bugnion1.pdf"/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" t="48007" b="453"/>
          <a:stretch/>
        </p:blipFill>
        <p:spPr>
          <a:xfrm>
            <a:off x="4802230" y="4590873"/>
            <a:ext cx="12138025" cy="294163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862600" y="2025385"/>
            <a:ext cx="12017287" cy="2565488"/>
            <a:chOff x="914400" y="1143000"/>
            <a:chExt cx="7239000" cy="1600200"/>
          </a:xfrm>
        </p:grpSpPr>
        <p:sp>
          <p:nvSpPr>
            <p:cNvPr id="6" name="Rectangle 5"/>
            <p:cNvSpPr/>
            <p:nvPr/>
          </p:nvSpPr>
          <p:spPr>
            <a:xfrm>
              <a:off x="914400" y="2209800"/>
              <a:ext cx="7239000" cy="5334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031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4253" dirty="0">
                  <a:solidFill>
                    <a:prstClr val="white"/>
                  </a:solidFill>
                </a:rPr>
                <a:t>Disco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14400" y="1143000"/>
              <a:ext cx="914400" cy="914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0317" fontAlgn="auto">
                <a:spcBef>
                  <a:spcPts val="0"/>
                </a:spcBef>
                <a:spcAft>
                  <a:spcPts val="0"/>
                </a:spcAft>
              </a:pPr>
              <a:endParaRPr lang="en-US" sz="319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90600" y="1600200"/>
              <a:ext cx="7620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162031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190" dirty="0">
                  <a:solidFill>
                    <a:prstClr val="white"/>
                  </a:solidFill>
                </a:rPr>
                <a:t>IRIX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90600" y="1219200"/>
              <a:ext cx="304800" cy="304800"/>
            </a:xfrm>
            <a:prstGeom prst="round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0317" fontAlgn="auto">
                <a:spcBef>
                  <a:spcPts val="0"/>
                </a:spcBef>
                <a:spcAft>
                  <a:spcPts val="0"/>
                </a:spcAft>
              </a:pPr>
              <a:endParaRPr lang="en-US" sz="3190" dirty="0">
                <a:solidFill>
                  <a:prstClr val="white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371600" y="1219200"/>
              <a:ext cx="304800" cy="304800"/>
            </a:xfrm>
            <a:prstGeom prst="round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0317" fontAlgn="auto">
                <a:spcBef>
                  <a:spcPts val="0"/>
                </a:spcBef>
                <a:spcAft>
                  <a:spcPts val="0"/>
                </a:spcAft>
              </a:pPr>
              <a:endParaRPr lang="en-US" sz="3190" dirty="0">
                <a:solidFill>
                  <a:prstClr val="white"/>
                </a:solidFill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248400" y="1143000"/>
              <a:ext cx="1828800" cy="914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0317" fontAlgn="auto">
                <a:spcBef>
                  <a:spcPts val="0"/>
                </a:spcBef>
                <a:spcAft>
                  <a:spcPts val="0"/>
                </a:spcAft>
              </a:pPr>
              <a:endParaRPr lang="en-US" sz="319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24600" y="1600200"/>
              <a:ext cx="16764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162031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81" dirty="0">
                  <a:solidFill>
                    <a:prstClr val="white"/>
                  </a:solidFill>
                </a:rPr>
                <a:t>SPLASHOS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24600" y="1219200"/>
              <a:ext cx="1676400" cy="304800"/>
            </a:xfrm>
            <a:prstGeom prst="round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0317" fontAlgn="auto">
                <a:spcBef>
                  <a:spcPts val="0"/>
                </a:spcBef>
                <a:spcAft>
                  <a:spcPts val="0"/>
                </a:spcAft>
              </a:pPr>
              <a:endParaRPr lang="en-US" sz="3190" dirty="0">
                <a:solidFill>
                  <a:prstClr val="white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981200" y="1143000"/>
              <a:ext cx="914400" cy="914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0317" fontAlgn="auto">
                <a:spcBef>
                  <a:spcPts val="0"/>
                </a:spcBef>
                <a:spcAft>
                  <a:spcPts val="0"/>
                </a:spcAft>
              </a:pPr>
              <a:endParaRPr lang="en-US" sz="3190">
                <a:solidFill>
                  <a:prstClr val="white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57400" y="1600200"/>
              <a:ext cx="7620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162031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190" dirty="0">
                  <a:solidFill>
                    <a:prstClr val="white"/>
                  </a:solidFill>
                </a:rPr>
                <a:t>IRIX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057400" y="1219200"/>
              <a:ext cx="304800" cy="304800"/>
            </a:xfrm>
            <a:prstGeom prst="round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0317" fontAlgn="auto">
                <a:spcBef>
                  <a:spcPts val="0"/>
                </a:spcBef>
                <a:spcAft>
                  <a:spcPts val="0"/>
                </a:spcAft>
              </a:pPr>
              <a:endParaRPr lang="en-US" sz="3190" dirty="0">
                <a:solidFill>
                  <a:prstClr val="white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438400" y="1219200"/>
              <a:ext cx="304800" cy="304800"/>
            </a:xfrm>
            <a:prstGeom prst="round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0317" fontAlgn="auto">
                <a:spcBef>
                  <a:spcPts val="0"/>
                </a:spcBef>
                <a:spcAft>
                  <a:spcPts val="0"/>
                </a:spcAft>
              </a:pPr>
              <a:endParaRPr lang="en-US" sz="3190" dirty="0">
                <a:solidFill>
                  <a:prstClr val="white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048000" y="1143000"/>
              <a:ext cx="1981200" cy="914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0317" fontAlgn="auto">
                <a:spcBef>
                  <a:spcPts val="0"/>
                </a:spcBef>
                <a:spcAft>
                  <a:spcPts val="0"/>
                </a:spcAft>
              </a:pPr>
              <a:endParaRPr lang="en-US" sz="3190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124200" y="1631950"/>
              <a:ext cx="1651000" cy="34925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162031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190" dirty="0">
                  <a:solidFill>
                    <a:prstClr val="white"/>
                  </a:solidFill>
                </a:rPr>
                <a:t>IRIX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200400" y="1219200"/>
              <a:ext cx="304800" cy="304800"/>
            </a:xfrm>
            <a:prstGeom prst="round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0317" fontAlgn="auto">
                <a:spcBef>
                  <a:spcPts val="0"/>
                </a:spcBef>
                <a:spcAft>
                  <a:spcPts val="0"/>
                </a:spcAft>
              </a:pPr>
              <a:endParaRPr lang="en-US" sz="3190" dirty="0">
                <a:solidFill>
                  <a:prstClr val="white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3581400" y="1219200"/>
              <a:ext cx="304800" cy="304800"/>
            </a:xfrm>
            <a:prstGeom prst="round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0317" fontAlgn="auto">
                <a:spcBef>
                  <a:spcPts val="0"/>
                </a:spcBef>
                <a:spcAft>
                  <a:spcPts val="0"/>
                </a:spcAft>
              </a:pPr>
              <a:endParaRPr lang="en-US" sz="3190" dirty="0">
                <a:solidFill>
                  <a:prstClr val="white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962400" y="1219200"/>
              <a:ext cx="304800" cy="304800"/>
            </a:xfrm>
            <a:prstGeom prst="round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0317" fontAlgn="auto">
                <a:spcBef>
                  <a:spcPts val="0"/>
                </a:spcBef>
                <a:spcAft>
                  <a:spcPts val="0"/>
                </a:spcAft>
              </a:pPr>
              <a:endParaRPr lang="en-US" sz="3190" dirty="0">
                <a:solidFill>
                  <a:prstClr val="white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419600" y="1219200"/>
              <a:ext cx="304800" cy="304800"/>
            </a:xfrm>
            <a:prstGeom prst="round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0317" fontAlgn="auto">
                <a:spcBef>
                  <a:spcPts val="0"/>
                </a:spcBef>
                <a:spcAft>
                  <a:spcPts val="0"/>
                </a:spcAft>
              </a:pPr>
              <a:endParaRPr lang="en-US" sz="3190" dirty="0">
                <a:solidFill>
                  <a:prstClr val="white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181600" y="1143000"/>
              <a:ext cx="914400" cy="9144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8575" cmpd="sng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0317" fontAlgn="auto">
                <a:spcBef>
                  <a:spcPts val="0"/>
                </a:spcBef>
                <a:spcAft>
                  <a:spcPts val="0"/>
                </a:spcAft>
              </a:pPr>
              <a:endParaRPr lang="en-US" sz="3190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257800" y="1600200"/>
              <a:ext cx="7620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1620317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3190" dirty="0">
                  <a:solidFill>
                    <a:prstClr val="white"/>
                  </a:solidFill>
                </a:rPr>
                <a:t>IRIX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5257800" y="1219200"/>
              <a:ext cx="304800" cy="304800"/>
            </a:xfrm>
            <a:prstGeom prst="round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0317" fontAlgn="auto">
                <a:spcBef>
                  <a:spcPts val="0"/>
                </a:spcBef>
                <a:spcAft>
                  <a:spcPts val="0"/>
                </a:spcAft>
              </a:pPr>
              <a:endParaRPr lang="en-US" sz="3190" dirty="0">
                <a:solidFill>
                  <a:prstClr val="white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5638800" y="1219200"/>
              <a:ext cx="304800" cy="304800"/>
            </a:xfrm>
            <a:prstGeom prst="roundRect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620317" fontAlgn="auto">
                <a:spcBef>
                  <a:spcPts val="0"/>
                </a:spcBef>
                <a:spcAft>
                  <a:spcPts val="0"/>
                </a:spcAft>
              </a:pPr>
              <a:endParaRPr lang="en-US" sz="3190" dirty="0">
                <a:solidFill>
                  <a:prstClr val="white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594884" y="7966516"/>
            <a:ext cx="18309265" cy="4019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620317" fontAlgn="auto">
              <a:spcBef>
                <a:spcPts val="0"/>
              </a:spcBef>
              <a:spcAft>
                <a:spcPts val="0"/>
              </a:spcAft>
            </a:pPr>
            <a:r>
              <a:rPr lang="en-US" sz="4253" b="1" dirty="0">
                <a:solidFill>
                  <a:prstClr val="black"/>
                </a:solidFill>
                <a:latin typeface="Arial"/>
                <a:ea typeface=""/>
                <a:cs typeface=""/>
              </a:rPr>
              <a:t>Disco – highly-scalable Virtual Machine Monitor</a:t>
            </a:r>
          </a:p>
          <a:p>
            <a:pPr defTabSz="1620317" fontAlgn="auto">
              <a:spcBef>
                <a:spcPts val="0"/>
              </a:spcBef>
              <a:spcAft>
                <a:spcPts val="0"/>
              </a:spcAft>
            </a:pPr>
            <a:r>
              <a:rPr lang="en-US" sz="4253" b="1" dirty="0">
                <a:solidFill>
                  <a:prstClr val="black"/>
                </a:solidFill>
                <a:latin typeface="Arial"/>
                <a:ea typeface=""/>
                <a:cs typeface=""/>
              </a:rPr>
              <a:t>Uses virtual machines to create a virtual cluster</a:t>
            </a:r>
          </a:p>
          <a:p>
            <a:pPr marL="1316507" lvl="1" indent="-506349" defTabSz="1620317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4253" dirty="0">
                <a:solidFill>
                  <a:prstClr val="black"/>
                </a:solidFill>
                <a:latin typeface="Arial"/>
                <a:ea typeface=""/>
                <a:cs typeface=""/>
              </a:rPr>
              <a:t>Runs commodity OS in virtual machines</a:t>
            </a:r>
          </a:p>
          <a:p>
            <a:pPr defTabSz="1620317" fontAlgn="auto">
              <a:spcBef>
                <a:spcPts val="0"/>
              </a:spcBef>
              <a:spcAft>
                <a:spcPts val="0"/>
              </a:spcAft>
            </a:pPr>
            <a:r>
              <a:rPr lang="en-US" sz="4253" b="1" dirty="0">
                <a:solidFill>
                  <a:prstClr val="black"/>
                </a:solidFill>
                <a:latin typeface="Arial"/>
                <a:ea typeface=""/>
                <a:cs typeface=""/>
              </a:rPr>
              <a:t>Challenge – how to approximate a single system image</a:t>
            </a:r>
          </a:p>
          <a:p>
            <a:pPr marL="1316507" lvl="1" indent="-506349" defTabSz="1620317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4253" dirty="0">
                <a:solidFill>
                  <a:prstClr val="black"/>
                </a:solidFill>
                <a:latin typeface="Arial"/>
                <a:ea typeface=""/>
                <a:cs typeface=""/>
              </a:rPr>
              <a:t>At least from an efficiency perspective …</a:t>
            </a:r>
          </a:p>
          <a:p>
            <a:pPr marL="1316507" lvl="1" indent="-506349" defTabSz="1620317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z="4253" dirty="0">
                <a:solidFill>
                  <a:prstClr val="black"/>
                </a:solidFill>
                <a:latin typeface="Arial"/>
                <a:ea typeface=""/>
                <a:cs typeface=""/>
              </a:rPr>
              <a:t>… with </a:t>
            </a:r>
            <a:r>
              <a:rPr lang="en-US" sz="4253" b="1" u="sng" dirty="0">
                <a:solidFill>
                  <a:prstClr val="black"/>
                </a:solidFill>
                <a:latin typeface="Arial"/>
                <a:ea typeface=""/>
                <a:cs typeface=""/>
              </a:rPr>
              <a:t>mostly</a:t>
            </a:r>
            <a:r>
              <a:rPr lang="en-US" sz="4253" dirty="0">
                <a:solidFill>
                  <a:prstClr val="black"/>
                </a:solidFill>
                <a:latin typeface="Arial"/>
                <a:ea typeface=""/>
                <a:cs typeface=""/>
              </a:rPr>
              <a:t> unmodified operating systems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-54216" y="9539130"/>
            <a:ext cx="21607463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lIns="63792" rIns="63792">
            <a:spAutoFit/>
          </a:bodyPr>
          <a:lstStyle>
            <a:lvl1pPr marL="1075896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4500" kern="1200">
                <a:solidFill>
                  <a:srgbClr val="595959"/>
                </a:solidFill>
                <a:latin typeface="Verdana"/>
                <a:ea typeface="ＭＳ Ｐゴシック" charset="0"/>
                <a:cs typeface="ＭＳ Ｐゴシック" charset="0"/>
              </a:defRPr>
            </a:lvl1pPr>
            <a:lvl2pPr marL="1506895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40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2pPr>
            <a:lvl3pPr marL="1828552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33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3pPr>
            <a:lvl4pPr marL="2094757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26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4pPr>
            <a:lvl5pPr marL="2257972" indent="-858816" algn="l" defTabSz="1075896" rtl="0" eaLnBrk="0" fontAlgn="base" hangingPunct="0">
              <a:spcBef>
                <a:spcPts val="1413"/>
              </a:spcBef>
              <a:spcAft>
                <a:spcPct val="0"/>
              </a:spcAft>
              <a:buClr>
                <a:srgbClr val="FF0000"/>
              </a:buClr>
              <a:buSzPct val="150000"/>
              <a:buFont typeface="Arial" charset="0"/>
              <a:buChar char="•"/>
              <a:defRPr sz="2600" kern="1200">
                <a:solidFill>
                  <a:srgbClr val="595959"/>
                </a:solidFill>
                <a:latin typeface="Verdana"/>
                <a:ea typeface="ＭＳ Ｐゴシック" charset="0"/>
                <a:cs typeface="+mn-cs"/>
              </a:defRPr>
            </a:lvl5pPr>
            <a:lvl6pPr marL="5929825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07973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86125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164273" indent="-539070" algn="l" defTabSz="1078148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20225" lvl="1" indent="-911375" algn="ctr">
              <a:buFont typeface="Arial" charset="0"/>
              <a:buNone/>
              <a:defRPr/>
            </a:pPr>
            <a:r>
              <a:rPr lang="en-US" sz="7200" dirty="0">
                <a:solidFill>
                  <a:srgbClr val="EEECE1"/>
                </a:solidFill>
                <a:latin typeface="Gill Sans Light"/>
                <a:cs typeface="Gill Sans Light"/>
              </a:rPr>
              <a:t>Totally academic treatment</a:t>
            </a:r>
          </a:p>
        </p:txBody>
      </p:sp>
    </p:spTree>
    <p:extLst>
      <p:ext uri="{BB962C8B-B14F-4D97-AF65-F5344CB8AC3E}">
        <p14:creationId xmlns:p14="http://schemas.microsoft.com/office/powerpoint/2010/main" val="203110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/>
            </a:pPr>
            <a:r>
              <a:rPr lang="en-US" sz="6616" b="1" dirty="0"/>
              <a:t>From Disco to VMware</a:t>
            </a:r>
            <a:endParaRPr sz="6616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731" y="3706505"/>
            <a:ext cx="3242755" cy="328599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7020" y="7447223"/>
            <a:ext cx="55198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75896"/>
            <a:r>
              <a:rPr lang="en-US" sz="5400" b="1" u="sng" dirty="0">
                <a:solidFill>
                  <a:prstClr val="black"/>
                </a:solidFill>
              </a:rPr>
              <a:t>Disco</a:t>
            </a:r>
            <a:r>
              <a:rPr lang="en-US" sz="5400" dirty="0">
                <a:solidFill>
                  <a:prstClr val="black"/>
                </a:solidFill>
              </a:rPr>
              <a:t>: designed for big UNIX servers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0" y="2436181"/>
            <a:ext cx="4737100" cy="171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671" y="10032546"/>
            <a:ext cx="3327222" cy="12042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523350" y="2376818"/>
            <a:ext cx="55198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75896"/>
            <a:r>
              <a:rPr lang="en-US" sz="4400" dirty="0">
                <a:solidFill>
                  <a:prstClr val="black"/>
                </a:solidFill>
              </a:rPr>
              <a:t>Stick with MIPS servers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4206" y="5699051"/>
            <a:ext cx="4996459" cy="15260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477521" y="5338118"/>
            <a:ext cx="61299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75896"/>
            <a:r>
              <a:rPr lang="en-US" sz="4400" dirty="0">
                <a:solidFill>
                  <a:prstClr val="black"/>
                </a:solidFill>
              </a:rPr>
              <a:t>Port to Alpha servers and support Windows, VMS, ULTRIX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2820" y="8773432"/>
            <a:ext cx="1943100" cy="146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89968" y="8555071"/>
            <a:ext cx="1583502" cy="18756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8708" y="8773432"/>
            <a:ext cx="1664642" cy="165724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523350" y="8765538"/>
            <a:ext cx="61299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75896"/>
            <a:r>
              <a:rPr lang="en-US" sz="4400" dirty="0">
                <a:solidFill>
                  <a:prstClr val="black"/>
                </a:solidFill>
              </a:rPr>
              <a:t>Prove on desktops</a:t>
            </a:r>
          </a:p>
          <a:p>
            <a:pPr defTabSz="1075896"/>
            <a:r>
              <a:rPr lang="en-US" sz="4400" dirty="0">
                <a:solidFill>
                  <a:prstClr val="black"/>
                </a:solidFill>
              </a:rPr>
              <a:t>Roadmap servers</a:t>
            </a:r>
          </a:p>
        </p:txBody>
      </p:sp>
      <p:sp>
        <p:nvSpPr>
          <p:cNvPr id="11" name="Up Arrow 10"/>
          <p:cNvSpPr/>
          <p:nvPr/>
        </p:nvSpPr>
        <p:spPr>
          <a:xfrm rot="3596634">
            <a:off x="7858819" y="2747462"/>
            <a:ext cx="694705" cy="3066791"/>
          </a:xfrm>
          <a:prstGeom prst="up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75896"/>
            <a:endParaRPr lang="en-US" sz="5400">
              <a:solidFill>
                <a:prstClr val="black"/>
              </a:solidFill>
            </a:endParaRPr>
          </a:p>
        </p:txBody>
      </p:sp>
      <p:sp>
        <p:nvSpPr>
          <p:cNvPr id="21" name="Up Arrow 20"/>
          <p:cNvSpPr/>
          <p:nvPr/>
        </p:nvSpPr>
        <p:spPr>
          <a:xfrm rot="5400000">
            <a:off x="7826602" y="4928661"/>
            <a:ext cx="694705" cy="3066791"/>
          </a:xfrm>
          <a:prstGeom prst="up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75896"/>
            <a:endParaRPr lang="en-US" sz="5400">
              <a:solidFill>
                <a:prstClr val="black"/>
              </a:solidFill>
            </a:endParaRPr>
          </a:p>
        </p:txBody>
      </p:sp>
      <p:sp>
        <p:nvSpPr>
          <p:cNvPr id="22" name="Up Arrow 21"/>
          <p:cNvSpPr/>
          <p:nvPr/>
        </p:nvSpPr>
        <p:spPr>
          <a:xfrm rot="7176163">
            <a:off x="7513435" y="7206487"/>
            <a:ext cx="694705" cy="3066791"/>
          </a:xfrm>
          <a:prstGeom prst="up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75896"/>
            <a:endParaRPr lang="en-US" sz="5400">
              <a:solidFill>
                <a:prstClr val="black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0285" y="6131765"/>
            <a:ext cx="9611006" cy="164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5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5" grpId="0"/>
      <p:bldP spid="15" grpId="1"/>
      <p:bldP spid="20" grpId="0"/>
      <p:bldP spid="11" grpId="0" animBg="1"/>
      <p:bldP spid="11" grpId="1" animBg="1"/>
      <p:bldP spid="21" grpId="0" animBg="1"/>
      <p:bldP spid="21" grpId="1" animBg="1"/>
      <p:bldP spid="22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86865</TotalTime>
  <Words>686</Words>
  <Application>Microsoft Macintosh PowerPoint</Application>
  <PresentationFormat>Custom</PresentationFormat>
  <Paragraphs>129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Arial Narrow</vt:lpstr>
      <vt:lpstr>Calibri</vt:lpstr>
      <vt:lpstr>Gill Sans Light</vt:lpstr>
      <vt:lpstr>Helvetica</vt:lpstr>
      <vt:lpstr>HelveticaNeueLT Pro 55 Roman</vt:lpstr>
      <vt:lpstr>Impact</vt:lpstr>
      <vt:lpstr>Lucida Grande</vt:lpstr>
      <vt:lpstr>Verdana</vt:lpstr>
      <vt:lpstr>Thème Office</vt:lpstr>
      <vt:lpstr>1_Thème Office</vt:lpstr>
      <vt:lpstr>Virtualization Case study in layering, abstraction, and naming</vt:lpstr>
      <vt:lpstr>Virtual machines– undergraduate lecture</vt:lpstr>
      <vt:lpstr>Popek and Golberg: Proving it formally [1974]</vt:lpstr>
      <vt:lpstr>The proof</vt:lpstr>
      <vt:lpstr>Great contributions from 1974</vt:lpstr>
      <vt:lpstr>Great corrections since 1974</vt:lpstr>
      <vt:lpstr>Known corrections following 1974</vt:lpstr>
      <vt:lpstr>Stanford FLASH + Disco</vt:lpstr>
      <vt:lpstr>From Disco to VMware</vt:lpstr>
      <vt:lpstr>The 3rd theorem from Popek and Goldberg [1974]</vt:lpstr>
      <vt:lpstr>VMware Workstation [1999]  [TOCS 2012]</vt:lpstr>
      <vt:lpstr>Virtualization today – hardware support</vt:lpstr>
      <vt:lpstr>Quiz</vt:lpstr>
      <vt:lpstr>Virtualization today – a foundation for:</vt:lpstr>
      <vt:lpstr>Virtual Machine High Availability</vt:lpstr>
      <vt:lpstr>In-class design project</vt:lpstr>
      <vt:lpstr>Design an Hyper-converged virtual infrastructure</vt:lpstr>
    </vt:vector>
  </TitlesOfParts>
  <Manager/>
  <Company>EPFL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MOOCs Media Training</dc:title>
  <dc:subject/>
  <dc:creator>Patrick Jermann &amp; Gwenaël Bocquet</dc:creator>
  <cp:keywords>MOOCs, Media Training</cp:keywords>
  <dc:description/>
  <cp:lastModifiedBy>EdB</cp:lastModifiedBy>
  <cp:revision>1377</cp:revision>
  <cp:lastPrinted>2013-05-01T08:52:56Z</cp:lastPrinted>
  <dcterms:created xsi:type="dcterms:W3CDTF">2011-05-09T14:50:50Z</dcterms:created>
  <dcterms:modified xsi:type="dcterms:W3CDTF">2023-10-11T06:37:40Z</dcterms:modified>
  <cp:category/>
</cp:coreProperties>
</file>